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5" r:id="rId4"/>
    <p:sldMasterId id="2147483678" r:id="rId5"/>
    <p:sldMasterId id="2147483777" r:id="rId6"/>
    <p:sldMasterId id="2147483803" r:id="rId7"/>
  </p:sldMasterIdLst>
  <p:notesMasterIdLst>
    <p:notesMasterId r:id="rId27"/>
  </p:notesMasterIdLst>
  <p:sldIdLst>
    <p:sldId id="2147483454" r:id="rId8"/>
    <p:sldId id="2147483604" r:id="rId9"/>
    <p:sldId id="2147483388" r:id="rId10"/>
    <p:sldId id="296" r:id="rId11"/>
    <p:sldId id="2147483448" r:id="rId12"/>
    <p:sldId id="2147483449" r:id="rId13"/>
    <p:sldId id="2147483450" r:id="rId14"/>
    <p:sldId id="268" r:id="rId15"/>
    <p:sldId id="298" r:id="rId16"/>
    <p:sldId id="303" r:id="rId17"/>
    <p:sldId id="270" r:id="rId18"/>
    <p:sldId id="2128752486" r:id="rId19"/>
    <p:sldId id="297" r:id="rId20"/>
    <p:sldId id="2147483451" r:id="rId21"/>
    <p:sldId id="266" r:id="rId22"/>
    <p:sldId id="2147483452" r:id="rId23"/>
    <p:sldId id="315" r:id="rId24"/>
    <p:sldId id="2147476276" r:id="rId25"/>
    <p:sldId id="2147483605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CDD865E-718B-E846-4F36-39BCA5CE1B6F}" name="Sarjua, Rahool" initials="RS" userId="S::sarjuar@visa.com::a9b9de86-47af-48fb-8432-488f7d24e3a9" providerId="AD"/>
  <p188:author id="{82690898-A304-63E1-3DF5-BAABE84716A2}" name="Bailly, Laurent" initials="LB" userId="S::baillyl@visa.com::0d99d536-04cb-4188-8e36-ed43a4616e60" providerId="AD"/>
  <p188:author id="{D1CAFAB1-0EC8-555E-FEC0-F800FDE5E7DC}" name="Austenaa, Marie" initials="EA" userId="S::austenae@visa.com::21246ca6-09fb-4282-85a6-6172013d1e2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9A40C69-E27D-48F6-93BC-B1F667950AB3}" v="5" dt="2025-10-14T14:40:58.8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34"/>
    <p:restoredTop sz="94638"/>
  </p:normalViewPr>
  <p:slideViewPr>
    <p:cSldViewPr snapToGrid="0">
      <p:cViewPr varScale="1">
        <p:scale>
          <a:sx n="93" d="100"/>
          <a:sy n="93" d="100"/>
        </p:scale>
        <p:origin x="1182" y="31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microsoft.com/office/2018/10/relationships/authors" Target="author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illy, Laurent" userId="0d99d536-04cb-4188-8e36-ed43a4616e60" providerId="ADAL" clId="{B9A40C69-E27D-48F6-93BC-B1F667950AB3}"/>
    <pc:docChg chg="custSel delSld modSld modMainMaster">
      <pc:chgData name="Bailly, Laurent" userId="0d99d536-04cb-4188-8e36-ed43a4616e60" providerId="ADAL" clId="{B9A40C69-E27D-48F6-93BC-B1F667950AB3}" dt="2025-10-14T17:45:46.886" v="75" actId="6549"/>
      <pc:docMkLst>
        <pc:docMk/>
      </pc:docMkLst>
      <pc:sldChg chg="addSp delSp modSp mod">
        <pc:chgData name="Bailly, Laurent" userId="0d99d536-04cb-4188-8e36-ed43a4616e60" providerId="ADAL" clId="{B9A40C69-E27D-48F6-93BC-B1F667950AB3}" dt="2025-10-14T14:32:48.331" v="55" actId="2085"/>
        <pc:sldMkLst>
          <pc:docMk/>
          <pc:sldMk cId="0" sldId="268"/>
        </pc:sldMkLst>
        <pc:spChg chg="add mod">
          <ac:chgData name="Bailly, Laurent" userId="0d99d536-04cb-4188-8e36-ed43a4616e60" providerId="ADAL" clId="{B9A40C69-E27D-48F6-93BC-B1F667950AB3}" dt="2025-10-14T14:32:48.331" v="55" actId="2085"/>
          <ac:spMkLst>
            <pc:docMk/>
            <pc:sldMk cId="0" sldId="268"/>
            <ac:spMk id="4" creationId="{AF7407BF-7FCA-233B-8DF2-2108C024BE86}"/>
          </ac:spMkLst>
        </pc:spChg>
        <pc:picChg chg="add del mod">
          <ac:chgData name="Bailly, Laurent" userId="0d99d536-04cb-4188-8e36-ed43a4616e60" providerId="ADAL" clId="{B9A40C69-E27D-48F6-93BC-B1F667950AB3}" dt="2025-10-14T14:31:46.399" v="47" actId="478"/>
          <ac:picMkLst>
            <pc:docMk/>
            <pc:sldMk cId="0" sldId="268"/>
            <ac:picMk id="3" creationId="{EC94EAAF-51EC-882C-DA58-E990145AE9BA}"/>
          </ac:picMkLst>
        </pc:picChg>
      </pc:sldChg>
      <pc:sldChg chg="addSp delSp modSp mod delAnim modAnim">
        <pc:chgData name="Bailly, Laurent" userId="0d99d536-04cb-4188-8e36-ed43a4616e60" providerId="ADAL" clId="{B9A40C69-E27D-48F6-93BC-B1F667950AB3}" dt="2025-10-14T14:42:55.622" v="72" actId="14100"/>
        <pc:sldMkLst>
          <pc:docMk/>
          <pc:sldMk cId="0" sldId="270"/>
        </pc:sldMkLst>
        <pc:spChg chg="mod">
          <ac:chgData name="Bailly, Laurent" userId="0d99d536-04cb-4188-8e36-ed43a4616e60" providerId="ADAL" clId="{B9A40C69-E27D-48F6-93BC-B1F667950AB3}" dt="2025-10-14T14:26:22.791" v="35"/>
          <ac:spMkLst>
            <pc:docMk/>
            <pc:sldMk cId="0" sldId="270"/>
            <ac:spMk id="4" creationId="{EB5D8BC6-AC56-1E79-27B2-B68C9300A0A6}"/>
          </ac:spMkLst>
        </pc:spChg>
        <pc:spChg chg="mod">
          <ac:chgData name="Bailly, Laurent" userId="0d99d536-04cb-4188-8e36-ed43a4616e60" providerId="ADAL" clId="{B9A40C69-E27D-48F6-93BC-B1F667950AB3}" dt="2025-10-14T14:22:00.085" v="31" actId="2711"/>
          <ac:spMkLst>
            <pc:docMk/>
            <pc:sldMk cId="0" sldId="270"/>
            <ac:spMk id="330" creationId="{00000000-0000-0000-0000-000000000000}"/>
          </ac:spMkLst>
        </pc:spChg>
        <pc:picChg chg="del">
          <ac:chgData name="Bailly, Laurent" userId="0d99d536-04cb-4188-8e36-ed43a4616e60" providerId="ADAL" clId="{B9A40C69-E27D-48F6-93BC-B1F667950AB3}" dt="2025-10-14T14:21:00.087" v="0" actId="478"/>
          <ac:picMkLst>
            <pc:docMk/>
            <pc:sldMk cId="0" sldId="270"/>
            <ac:picMk id="2" creationId="{9E0BD6EF-350B-7C7A-D3E2-BF18A7114F49}"/>
          </ac:picMkLst>
        </pc:picChg>
        <pc:picChg chg="add mod">
          <ac:chgData name="Bailly, Laurent" userId="0d99d536-04cb-4188-8e36-ed43a4616e60" providerId="ADAL" clId="{B9A40C69-E27D-48F6-93BC-B1F667950AB3}" dt="2025-10-14T14:42:55.622" v="72" actId="14100"/>
          <ac:picMkLst>
            <pc:docMk/>
            <pc:sldMk cId="0" sldId="270"/>
            <ac:picMk id="3" creationId="{85780979-6512-0CC1-522C-004B25B84138}"/>
          </ac:picMkLst>
        </pc:picChg>
      </pc:sldChg>
      <pc:sldChg chg="modNotesTx">
        <pc:chgData name="Bailly, Laurent" userId="0d99d536-04cb-4188-8e36-ed43a4616e60" providerId="ADAL" clId="{B9A40C69-E27D-48F6-93BC-B1F667950AB3}" dt="2025-10-14T17:45:46.886" v="75" actId="6549"/>
        <pc:sldMkLst>
          <pc:docMk/>
          <pc:sldMk cId="255833444" sldId="297"/>
        </pc:sldMkLst>
      </pc:sldChg>
      <pc:sldChg chg="addSp delSp modSp mod delAnim modAnim">
        <pc:chgData name="Bailly, Laurent" userId="0d99d536-04cb-4188-8e36-ed43a4616e60" providerId="ADAL" clId="{B9A40C69-E27D-48F6-93BC-B1F667950AB3}" dt="2025-10-14T14:43:11.310" v="74" actId="14100"/>
        <pc:sldMkLst>
          <pc:docMk/>
          <pc:sldMk cId="2707056787" sldId="303"/>
        </pc:sldMkLst>
        <pc:spChg chg="mod">
          <ac:chgData name="Bailly, Laurent" userId="0d99d536-04cb-4188-8e36-ed43a4616e60" providerId="ADAL" clId="{B9A40C69-E27D-48F6-93BC-B1F667950AB3}" dt="2025-10-14T14:21:53.133" v="30" actId="2711"/>
          <ac:spMkLst>
            <pc:docMk/>
            <pc:sldMk cId="2707056787" sldId="303"/>
            <ac:spMk id="2" creationId="{5A366F3C-E450-17E9-F6CC-F5DC1ACB443B}"/>
          </ac:spMkLst>
        </pc:spChg>
        <pc:spChg chg="mod">
          <ac:chgData name="Bailly, Laurent" userId="0d99d536-04cb-4188-8e36-ed43a4616e60" providerId="ADAL" clId="{B9A40C69-E27D-48F6-93BC-B1F667950AB3}" dt="2025-10-14T14:28:37.603" v="37"/>
          <ac:spMkLst>
            <pc:docMk/>
            <pc:sldMk cId="2707056787" sldId="303"/>
            <ac:spMk id="4" creationId="{66954863-0B27-84AD-8CC7-E0B2EE69EAE1}"/>
          </ac:spMkLst>
        </pc:spChg>
        <pc:picChg chg="del">
          <ac:chgData name="Bailly, Laurent" userId="0d99d536-04cb-4188-8e36-ed43a4616e60" providerId="ADAL" clId="{B9A40C69-E27D-48F6-93BC-B1F667950AB3}" dt="2025-10-14T14:21:02.519" v="1" actId="478"/>
          <ac:picMkLst>
            <pc:docMk/>
            <pc:sldMk cId="2707056787" sldId="303"/>
            <ac:picMk id="3" creationId="{172E9326-AF8D-E6E1-10C7-9CC2D5E1FAA3}"/>
          </ac:picMkLst>
        </pc:picChg>
        <pc:picChg chg="add mod">
          <ac:chgData name="Bailly, Laurent" userId="0d99d536-04cb-4188-8e36-ed43a4616e60" providerId="ADAL" clId="{B9A40C69-E27D-48F6-93BC-B1F667950AB3}" dt="2025-10-14T14:43:11.310" v="74" actId="14100"/>
          <ac:picMkLst>
            <pc:docMk/>
            <pc:sldMk cId="2707056787" sldId="303"/>
            <ac:picMk id="5" creationId="{D7A864B5-B239-F2EF-031C-8EA397936C92}"/>
          </ac:picMkLst>
        </pc:picChg>
      </pc:sldChg>
      <pc:sldChg chg="modSp del mod">
        <pc:chgData name="Bailly, Laurent" userId="0d99d536-04cb-4188-8e36-ed43a4616e60" providerId="ADAL" clId="{B9A40C69-E27D-48F6-93BC-B1F667950AB3}" dt="2025-10-14T14:32:57.468" v="56" actId="47"/>
        <pc:sldMkLst>
          <pc:docMk/>
          <pc:sldMk cId="2039269597" sldId="2147483383"/>
        </pc:sldMkLst>
        <pc:spChg chg="mod">
          <ac:chgData name="Bailly, Laurent" userId="0d99d536-04cb-4188-8e36-ed43a4616e60" providerId="ADAL" clId="{B9A40C69-E27D-48F6-93BC-B1F667950AB3}" dt="2025-10-14T14:30:41.795" v="38" actId="20577"/>
          <ac:spMkLst>
            <pc:docMk/>
            <pc:sldMk cId="2039269597" sldId="2147483383"/>
            <ac:spMk id="3" creationId="{BA3EC828-1061-7157-F58D-BE211AD8E12F}"/>
          </ac:spMkLst>
        </pc:spChg>
      </pc:sldChg>
      <pc:sldMasterChg chg="modSldLayout">
        <pc:chgData name="Bailly, Laurent" userId="0d99d536-04cb-4188-8e36-ed43a4616e60" providerId="ADAL" clId="{B9A40C69-E27D-48F6-93BC-B1F667950AB3}" dt="2025-10-14T14:39:54.649" v="67" actId="478"/>
        <pc:sldMasterMkLst>
          <pc:docMk/>
          <pc:sldMasterMk cId="2484458757" sldId="2147483678"/>
        </pc:sldMasterMkLst>
        <pc:sldLayoutChg chg="delSp mod">
          <pc:chgData name="Bailly, Laurent" userId="0d99d536-04cb-4188-8e36-ed43a4616e60" providerId="ADAL" clId="{B9A40C69-E27D-48F6-93BC-B1F667950AB3}" dt="2025-10-14T14:39:16.372" v="57" actId="478"/>
          <pc:sldLayoutMkLst>
            <pc:docMk/>
            <pc:sldMasterMk cId="2484458757" sldId="2147483678"/>
            <pc:sldLayoutMk cId="3524903428" sldId="2147483719"/>
          </pc:sldLayoutMkLst>
          <pc:picChg chg="del">
            <ac:chgData name="Bailly, Laurent" userId="0d99d536-04cb-4188-8e36-ed43a4616e60" providerId="ADAL" clId="{B9A40C69-E27D-48F6-93BC-B1F667950AB3}" dt="2025-10-14T14:39:16.372" v="57" actId="478"/>
            <ac:picMkLst>
              <pc:docMk/>
              <pc:sldMasterMk cId="2484458757" sldId="2147483678"/>
              <pc:sldLayoutMk cId="3524903428" sldId="2147483719"/>
              <ac:picMk id="9" creationId="{1A0DC651-85B7-27D6-EFA1-34A696BF8D21}"/>
            </ac:picMkLst>
          </pc:picChg>
        </pc:sldLayoutChg>
        <pc:sldLayoutChg chg="delSp mod">
          <pc:chgData name="Bailly, Laurent" userId="0d99d536-04cb-4188-8e36-ed43a4616e60" providerId="ADAL" clId="{B9A40C69-E27D-48F6-93BC-B1F667950AB3}" dt="2025-10-14T14:39:40.245" v="59" actId="478"/>
          <pc:sldLayoutMkLst>
            <pc:docMk/>
            <pc:sldMasterMk cId="2484458757" sldId="2147483678"/>
            <pc:sldLayoutMk cId="4235440357" sldId="2147483729"/>
          </pc:sldLayoutMkLst>
          <pc:spChg chg="del">
            <ac:chgData name="Bailly, Laurent" userId="0d99d536-04cb-4188-8e36-ed43a4616e60" providerId="ADAL" clId="{B9A40C69-E27D-48F6-93BC-B1F667950AB3}" dt="2025-10-14T14:39:40.245" v="59" actId="478"/>
            <ac:spMkLst>
              <pc:docMk/>
              <pc:sldMasterMk cId="2484458757" sldId="2147483678"/>
              <pc:sldLayoutMk cId="4235440357" sldId="2147483729"/>
              <ac:spMk id="3" creationId="{174D41DA-1947-137E-82FA-437FE7B67D33}"/>
            </ac:spMkLst>
          </pc:spChg>
          <pc:picChg chg="del">
            <ac:chgData name="Bailly, Laurent" userId="0d99d536-04cb-4188-8e36-ed43a4616e60" providerId="ADAL" clId="{B9A40C69-E27D-48F6-93BC-B1F667950AB3}" dt="2025-10-14T14:39:39.204" v="58" actId="478"/>
            <ac:picMkLst>
              <pc:docMk/>
              <pc:sldMasterMk cId="2484458757" sldId="2147483678"/>
              <pc:sldLayoutMk cId="4235440357" sldId="2147483729"/>
              <ac:picMk id="4" creationId="{61F336AA-DC25-4239-9CE9-E3D7D9C30765}"/>
            </ac:picMkLst>
          </pc:picChg>
        </pc:sldLayoutChg>
        <pc:sldLayoutChg chg="delSp mod">
          <pc:chgData name="Bailly, Laurent" userId="0d99d536-04cb-4188-8e36-ed43a4616e60" providerId="ADAL" clId="{B9A40C69-E27D-48F6-93BC-B1F667950AB3}" dt="2025-10-14T14:39:47.474" v="62" actId="478"/>
          <pc:sldLayoutMkLst>
            <pc:docMk/>
            <pc:sldMasterMk cId="2484458757" sldId="2147483678"/>
            <pc:sldLayoutMk cId="3611962957" sldId="2147483756"/>
          </pc:sldLayoutMkLst>
          <pc:spChg chg="del">
            <ac:chgData name="Bailly, Laurent" userId="0d99d536-04cb-4188-8e36-ed43a4616e60" providerId="ADAL" clId="{B9A40C69-E27D-48F6-93BC-B1F667950AB3}" dt="2025-10-14T14:39:46.071" v="60" actId="478"/>
            <ac:spMkLst>
              <pc:docMk/>
              <pc:sldMasterMk cId="2484458757" sldId="2147483678"/>
              <pc:sldLayoutMk cId="3611962957" sldId="2147483756"/>
              <ac:spMk id="11" creationId="{6737FDCA-1DE9-0909-47C3-046F2700AB4F}"/>
            </ac:spMkLst>
          </pc:spChg>
          <pc:spChg chg="del">
            <ac:chgData name="Bailly, Laurent" userId="0d99d536-04cb-4188-8e36-ed43a4616e60" providerId="ADAL" clId="{B9A40C69-E27D-48F6-93BC-B1F667950AB3}" dt="2025-10-14T14:39:46.850" v="61" actId="478"/>
            <ac:spMkLst>
              <pc:docMk/>
              <pc:sldMasterMk cId="2484458757" sldId="2147483678"/>
              <pc:sldLayoutMk cId="3611962957" sldId="2147483756"/>
              <ac:spMk id="12" creationId="{E95B528D-A96F-DD6E-1DCE-6FA1792E8FE2}"/>
            </ac:spMkLst>
          </pc:spChg>
          <pc:picChg chg="del">
            <ac:chgData name="Bailly, Laurent" userId="0d99d536-04cb-4188-8e36-ed43a4616e60" providerId="ADAL" clId="{B9A40C69-E27D-48F6-93BC-B1F667950AB3}" dt="2025-10-14T14:39:47.474" v="62" actId="478"/>
            <ac:picMkLst>
              <pc:docMk/>
              <pc:sldMasterMk cId="2484458757" sldId="2147483678"/>
              <pc:sldLayoutMk cId="3611962957" sldId="2147483756"/>
              <ac:picMk id="7" creationId="{2CDB12DB-8093-73B1-00FC-488F066FE689}"/>
            </ac:picMkLst>
          </pc:picChg>
        </pc:sldLayoutChg>
        <pc:sldLayoutChg chg="delSp mod">
          <pc:chgData name="Bailly, Laurent" userId="0d99d536-04cb-4188-8e36-ed43a4616e60" providerId="ADAL" clId="{B9A40C69-E27D-48F6-93BC-B1F667950AB3}" dt="2025-10-14T14:39:50.940" v="65" actId="478"/>
          <pc:sldLayoutMkLst>
            <pc:docMk/>
            <pc:sldMasterMk cId="2484458757" sldId="2147483678"/>
            <pc:sldLayoutMk cId="3669037884" sldId="2147483757"/>
          </pc:sldLayoutMkLst>
          <pc:spChg chg="del">
            <ac:chgData name="Bailly, Laurent" userId="0d99d536-04cb-4188-8e36-ed43a4616e60" providerId="ADAL" clId="{B9A40C69-E27D-48F6-93BC-B1F667950AB3}" dt="2025-10-14T14:39:49.216" v="63" actId="478"/>
            <ac:spMkLst>
              <pc:docMk/>
              <pc:sldMasterMk cId="2484458757" sldId="2147483678"/>
              <pc:sldLayoutMk cId="3669037884" sldId="2147483757"/>
              <ac:spMk id="3" creationId="{12F35AA7-85EE-2EAE-9D67-067DDCF42AD9}"/>
            </ac:spMkLst>
          </pc:spChg>
          <pc:grpChg chg="del">
            <ac:chgData name="Bailly, Laurent" userId="0d99d536-04cb-4188-8e36-ed43a4616e60" providerId="ADAL" clId="{B9A40C69-E27D-48F6-93BC-B1F667950AB3}" dt="2025-10-14T14:39:50.940" v="65" actId="478"/>
            <ac:grpSpMkLst>
              <pc:docMk/>
              <pc:sldMasterMk cId="2484458757" sldId="2147483678"/>
              <pc:sldLayoutMk cId="3669037884" sldId="2147483757"/>
              <ac:grpSpMk id="2" creationId="{5534FAAC-550D-1473-9AE9-2D796F1B2AB6}"/>
            </ac:grpSpMkLst>
          </pc:grpChg>
          <pc:picChg chg="del">
            <ac:chgData name="Bailly, Laurent" userId="0d99d536-04cb-4188-8e36-ed43a4616e60" providerId="ADAL" clId="{B9A40C69-E27D-48F6-93BC-B1F667950AB3}" dt="2025-10-14T14:39:50.222" v="64" actId="478"/>
            <ac:picMkLst>
              <pc:docMk/>
              <pc:sldMasterMk cId="2484458757" sldId="2147483678"/>
              <pc:sldLayoutMk cId="3669037884" sldId="2147483757"/>
              <ac:picMk id="14" creationId="{814CEAA4-7572-F3F2-3F9A-CD1F7B406683}"/>
            </ac:picMkLst>
          </pc:picChg>
        </pc:sldLayoutChg>
        <pc:sldLayoutChg chg="delSp mod">
          <pc:chgData name="Bailly, Laurent" userId="0d99d536-04cb-4188-8e36-ed43a4616e60" providerId="ADAL" clId="{B9A40C69-E27D-48F6-93BC-B1F667950AB3}" dt="2025-10-14T14:39:54.649" v="67" actId="478"/>
          <pc:sldLayoutMkLst>
            <pc:docMk/>
            <pc:sldMasterMk cId="2484458757" sldId="2147483678"/>
            <pc:sldLayoutMk cId="1454403809" sldId="2147483759"/>
          </pc:sldLayoutMkLst>
          <pc:spChg chg="del">
            <ac:chgData name="Bailly, Laurent" userId="0d99d536-04cb-4188-8e36-ed43a4616e60" providerId="ADAL" clId="{B9A40C69-E27D-48F6-93BC-B1F667950AB3}" dt="2025-10-14T14:39:53.862" v="66" actId="478"/>
            <ac:spMkLst>
              <pc:docMk/>
              <pc:sldMasterMk cId="2484458757" sldId="2147483678"/>
              <pc:sldLayoutMk cId="1454403809" sldId="2147483759"/>
              <ac:spMk id="11" creationId="{C49E55BF-978A-285B-24DC-31A914A1B5E3}"/>
            </ac:spMkLst>
          </pc:spChg>
          <pc:picChg chg="del">
            <ac:chgData name="Bailly, Laurent" userId="0d99d536-04cb-4188-8e36-ed43a4616e60" providerId="ADAL" clId="{B9A40C69-E27D-48F6-93BC-B1F667950AB3}" dt="2025-10-14T14:39:54.649" v="67" actId="478"/>
            <ac:picMkLst>
              <pc:docMk/>
              <pc:sldMasterMk cId="2484458757" sldId="2147483678"/>
              <pc:sldLayoutMk cId="1454403809" sldId="2147483759"/>
              <ac:picMk id="10" creationId="{5D62B51B-FA48-B1E6-D6E1-96843E27D38E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8B3AD0-6C08-374A-8BEF-AF74908BB629}" type="datetimeFigureOut">
              <a:rPr lang="en-GB" smtClean="0"/>
              <a:t>14/10/2025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5D066-67CA-5444-8283-9716B4A1241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58681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218804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D864F4-4FC6-4E7E-8FD6-9A0B25755406}" type="slidenum">
              <a:rPr kumimoji="0" lang="en-US" sz="800" b="0" i="0" u="none" strike="noStrike" kern="1200" cap="none" spc="0" normalizeH="0" baseline="0" noProof="0" smtClean="0">
                <a:ln>
                  <a:noFill/>
                </a:ln>
                <a:solidFill>
                  <a:srgbClr val="ADADAD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pPr marL="0" marR="0" lvl="0" indent="0" algn="r" defTabSz="1218804" rtl="0" eaLnBrk="1" fontAlgn="auto" latinLnBrk="0" hangingPunct="1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800" b="0" i="0" u="none" strike="noStrike" kern="1200" cap="none" spc="0" normalizeH="0" baseline="0" noProof="0">
              <a:ln>
                <a:noFill/>
              </a:ln>
              <a:solidFill>
                <a:srgbClr val="ADADAD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r" defTabSz="1218804" rtl="0" eaLnBrk="1" fontAlgn="auto" latinLnBrk="0" hangingPunct="1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ADADAD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Visa confidential</a:t>
            </a:r>
          </a:p>
        </p:txBody>
      </p:sp>
    </p:spTree>
    <p:extLst>
      <p:ext uri="{BB962C8B-B14F-4D97-AF65-F5344CB8AC3E}">
        <p14:creationId xmlns:p14="http://schemas.microsoft.com/office/powerpoint/2010/main" val="13199682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7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4813" cy="3084513"/>
          </a:xfrm>
          <a:prstGeom prst="rect">
            <a:avLst/>
          </a:prstGeom>
          <a:ln w="0">
            <a:noFill/>
          </a:ln>
        </p:spPr>
      </p:sp>
      <p:sp>
        <p:nvSpPr>
          <p:cNvPr id="1728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240" cy="3598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29" name="PlaceHolder 3"/>
          <p:cNvSpPr>
            <a:spLocks noGrp="1"/>
          </p:cNvSpPr>
          <p:nvPr>
            <p:ph type="sldNum" idx="195"/>
          </p:nvPr>
        </p:nvSpPr>
        <p:spPr>
          <a:xfrm>
            <a:off x="3884760" y="8685360"/>
            <a:ext cx="2969640" cy="456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GB" sz="1400" b="0" strike="noStrike" spc="-1">
                <a:solidFill>
                  <a:srgbClr val="000000"/>
                </a:solidFill>
                <a:latin typeface="Montserra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fld id="{B0FA8F1C-4F3D-4539-9E7E-596F9C7935ED}" type="slidenum">
              <a:rPr kumimoji="0" lang="en-GB" sz="1400" b="0" i="0" u="none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0" algn="l"/>
                </a:tabLst>
                <a:defRPr/>
              </a:pPr>
              <a:t>3</a:t>
            </a:fld>
            <a:endParaRPr kumimoji="0" lang="en-US" sz="1400" b="0" i="0" u="none" strike="noStrike" kern="1200" cap="none" spc="-1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4813" cy="3084513"/>
          </a:xfrm>
          <a:prstGeom prst="rect">
            <a:avLst/>
          </a:prstGeom>
          <a:ln w="0">
            <a:noFill/>
          </a:ln>
        </p:spPr>
      </p:sp>
      <p:sp>
        <p:nvSpPr>
          <p:cNvPr id="1731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240" cy="35982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0">
              <a:buNone/>
            </a:pPr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32" name="PlaceHolder 3"/>
          <p:cNvSpPr>
            <a:spLocks noGrp="1"/>
          </p:cNvSpPr>
          <p:nvPr>
            <p:ph type="sldNum" idx="196"/>
          </p:nvPr>
        </p:nvSpPr>
        <p:spPr>
          <a:xfrm>
            <a:off x="3884760" y="8685360"/>
            <a:ext cx="2969640" cy="4564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 defTabSz="914400">
              <a:lnSpc>
                <a:spcPct val="100000"/>
              </a:lnSpc>
              <a:buNone/>
              <a:tabLst>
                <a:tab pos="0" algn="l"/>
              </a:tabLst>
              <a:defRPr lang="en-GB" sz="1400" b="0" strike="noStrike" spc="-1">
                <a:solidFill>
                  <a:srgbClr val="000000"/>
                </a:solidFill>
                <a:latin typeface="Montserrat"/>
                <a:ea typeface="+mn-ea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fld id="{5728E44F-E3E8-4CB9-851A-154A44A04DCD}" type="slidenum">
              <a:rPr kumimoji="0" lang="en-GB" sz="1400" b="0" i="0" u="none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Montserrat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0" algn="l"/>
                </a:tabLst>
                <a:defRPr/>
              </a:pPr>
              <a:t>4</a:t>
            </a:fld>
            <a:endParaRPr kumimoji="0" lang="en-US" sz="1400" b="0" i="0" u="none" strike="noStrike" kern="1200" cap="none" spc="-1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3629e559ee9_1_80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05" name="Google Shape;305;g3629e559ee9_1_8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g3629e559ee9_1_1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Google Shape;327;g3629e559ee9_1_107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8" name="Google Shape;328;g3629e559ee9_1_107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11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5D066-67CA-5444-8283-9716B4A12418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71429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65E565-CB57-7D3D-7A41-8635B82392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B95FE28-22B4-3923-0D30-E95CEEA72F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C3591D1-3DBD-95CB-38A7-7CD935CCB94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DD4759-4384-15D4-9788-43C0978A78E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F5D066-67CA-5444-8283-9716B4A12418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715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B3C1A5-7920-15F5-E1DD-F183E972F5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>
            <a:extLst>
              <a:ext uri="{FF2B5EF4-FFF2-40B4-BE49-F238E27FC236}">
                <a16:creationId xmlns:a16="http://schemas.microsoft.com/office/drawing/2014/main" id="{771CB004-9172-1EF7-5D0B-D1614AF8B8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>
            <a:extLst>
              <a:ext uri="{FF2B5EF4-FFF2-40B4-BE49-F238E27FC236}">
                <a16:creationId xmlns:a16="http://schemas.microsoft.com/office/drawing/2014/main" id="{1031640C-20C1-11A3-B0C3-854B538BC1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7282BD76-6000-E05C-C2C5-BD4AB5F73A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8181F4F-ED0F-4094-AFA6-95525E45EB9D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68257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7F81B7-87CC-82DB-93AC-C8C2253AC6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59E579-58B8-2864-9C5A-F239316EFC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82BB48B-E96B-0194-FBBC-C4F1CA36D47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3665A16-BA06-29A7-99B3-AA9EC47A1EC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79CE6D-318A-40DF-B43E-A6390EB3C076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55233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0.png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4.png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60AC0C-3C6C-BDBB-17C7-2A934490764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de-DE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D6782DDB-62FF-FE22-E150-3F7D47404A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F9CFFCA-679E-1425-27CB-B40DC0CFB0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4434" y="6389957"/>
            <a:ext cx="2743200" cy="365125"/>
          </a:xfrm>
          <a:prstGeom prst="rect">
            <a:avLst/>
          </a:prstGeom>
        </p:spPr>
        <p:txBody>
          <a:bodyPr/>
          <a:lstStyle/>
          <a:p>
            <a:fld id="{F8B8ED25-DD23-407A-83F3-DEF4EA3C6153}" type="datetime1">
              <a:rPr lang="en-GB" smtClean="0"/>
              <a:t>14/10/2025</a:t>
            </a:fld>
            <a:endParaRPr lang="de-DE"/>
          </a:p>
        </p:txBody>
      </p:sp>
      <p:sp>
        <p:nvSpPr>
          <p:cNvPr id="7" name="Datumsplatzhalter 3">
            <a:extLst>
              <a:ext uri="{FF2B5EF4-FFF2-40B4-BE49-F238E27FC236}">
                <a16:creationId xmlns:a16="http://schemas.microsoft.com/office/drawing/2014/main" id="{C70FA2E6-C6D9-599A-68C6-616746FB0408}"/>
              </a:ext>
            </a:extLst>
          </p:cNvPr>
          <p:cNvSpPr txBox="1">
            <a:spLocks/>
          </p:cNvSpPr>
          <p:nvPr userDrawn="1"/>
        </p:nvSpPr>
        <p:spPr>
          <a:xfrm>
            <a:off x="324434" y="6389957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sv-SE"/>
            </a:defPPr>
            <a:lvl1pPr marL="0" algn="l" defTabSz="914400" rtl="0" eaLnBrk="1" latinLnBrk="0" hangingPunct="1"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B996152-769D-4959-9C63-3CBD4D3F524C}" type="datetime1">
              <a:rPr lang="en-GB" smtClean="0"/>
              <a:pPr/>
              <a:t>14/10/2025</a:t>
            </a:fld>
            <a:endParaRPr lang="de-DE"/>
          </a:p>
        </p:txBody>
      </p:sp>
      <p:sp>
        <p:nvSpPr>
          <p:cNvPr id="8" name="Foliennummernplatzhalter 5">
            <a:extLst>
              <a:ext uri="{FF2B5EF4-FFF2-40B4-BE49-F238E27FC236}">
                <a16:creationId xmlns:a16="http://schemas.microsoft.com/office/drawing/2014/main" id="{034FF34D-76BB-223E-2AA5-322502DBFF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2584" y="6356350"/>
            <a:ext cx="536620" cy="39873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0AE63F17-B1C5-4229-BC54-B15D25D22D6C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49414570"/>
      </p:ext>
    </p:extLst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6_Standard body_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8" y="310221"/>
            <a:ext cx="11125735" cy="4838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91440" numCol="1" anchor="t" anchorCtr="0" compatLnSpc="1">
            <a:prstTxWarp prst="textNoShape">
              <a:avLst/>
            </a:prstTxWarp>
          </a:bodyPr>
          <a:lstStyle>
            <a:lvl1pPr>
              <a:defRPr lang="en-US" sz="3400" b="0" dirty="0">
                <a:solidFill>
                  <a:schemeClr val="accent1"/>
                </a:solidFill>
                <a:latin typeface="Visa Dialect Light" pitchFamily="2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</a:p>
        </p:txBody>
      </p:sp>
      <p:sp>
        <p:nvSpPr>
          <p:cNvPr id="4" name="Subtitle 1">
            <a:extLst>
              <a:ext uri="{FF2B5EF4-FFF2-40B4-BE49-F238E27FC236}">
                <a16:creationId xmlns:a16="http://schemas.microsoft.com/office/drawing/2014/main" id="{77D68D40-30BE-9C0D-8754-20FD8D5AEBEC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15956594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2_Standard body_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8" y="310221"/>
            <a:ext cx="11125735" cy="4838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sz="3400" b="0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B3C65CF-66DC-C36A-B6FD-0DF74C773961}"/>
              </a:ext>
            </a:extLst>
          </p:cNvPr>
          <p:cNvSpPr/>
          <p:nvPr userDrawn="1"/>
        </p:nvSpPr>
        <p:spPr>
          <a:xfrm>
            <a:off x="1" y="5368158"/>
            <a:ext cx="12192000" cy="14898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reeform 9">
            <a:extLst>
              <a:ext uri="{FF2B5EF4-FFF2-40B4-BE49-F238E27FC236}">
                <a16:creationId xmlns:a16="http://schemas.microsoft.com/office/drawing/2014/main" id="{CBB7F6E3-54D0-B5C8-57C2-9919E8F508D8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3AC8DF0-D958-69D9-F399-EA84AD0F2247}"/>
              </a:ext>
            </a:extLst>
          </p:cNvPr>
          <p:cNvSpPr txBox="1"/>
          <p:nvPr userDrawn="1"/>
        </p:nvSpPr>
        <p:spPr>
          <a:xfrm>
            <a:off x="9155177" y="6578958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  <p:sp>
        <p:nvSpPr>
          <p:cNvPr id="4" name="Subtitle 1">
            <a:extLst>
              <a:ext uri="{FF2B5EF4-FFF2-40B4-BE49-F238E27FC236}">
                <a16:creationId xmlns:a16="http://schemas.microsoft.com/office/drawing/2014/main" id="{77D68D40-30BE-9C0D-8754-20FD8D5AEBEC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tx2"/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D6A915-B80B-8767-FE5E-F965D8036CCE}"/>
              </a:ext>
            </a:extLst>
          </p:cNvPr>
          <p:cNvSpPr txBox="1">
            <a:spLocks/>
          </p:cNvSpPr>
          <p:nvPr userDrawn="1"/>
        </p:nvSpPr>
        <p:spPr>
          <a:xfrm>
            <a:off x="168598" y="6574012"/>
            <a:ext cx="212780" cy="9951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1"/>
                </a:solidFill>
              </a:rPr>
              <a:pPr lvl="0" algn="l"/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C1959E92-82F6-2C81-76B5-733F98FA3CA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790387" y="0"/>
            <a:ext cx="2401612" cy="536815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05738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Body_ Letterbox - B2B Photo data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0E6A819-DEA4-4E33-83AB-AFAA1967757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4635796"/>
            <a:ext cx="12191999" cy="2234132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8581A99-0218-41C9-9583-984A769A5EE9}"/>
              </a:ext>
            </a:extLst>
          </p:cNvPr>
          <p:cNvSpPr/>
          <p:nvPr userDrawn="1"/>
        </p:nvSpPr>
        <p:spPr>
          <a:xfrm>
            <a:off x="1" y="1"/>
            <a:ext cx="8534399" cy="46357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2B34CDA4-533B-0B2F-ADFB-BE55E7543D02}"/>
              </a:ext>
            </a:extLst>
          </p:cNvPr>
          <p:cNvSpPr txBox="1">
            <a:spLocks/>
          </p:cNvSpPr>
          <p:nvPr userDrawn="1"/>
        </p:nvSpPr>
        <p:spPr>
          <a:xfrm>
            <a:off x="198039" y="6594029"/>
            <a:ext cx="169979" cy="7949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1"/>
                </a:solidFill>
              </a:rPr>
              <a:pPr lvl="0" algn="l"/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FABFEDDD-4738-27DF-D758-5E1CDAABDE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9" y="310221"/>
            <a:ext cx="7934724" cy="4838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91440" numCol="1" anchor="t" anchorCtr="0" compatLnSpc="1">
            <a:prstTxWarp prst="textNoShape">
              <a:avLst/>
            </a:prstTxWarp>
          </a:bodyPr>
          <a:lstStyle>
            <a:lvl1pPr>
              <a:defRPr lang="en-US" sz="3200" b="0" dirty="0">
                <a:solidFill>
                  <a:schemeClr val="bg1"/>
                </a:solidFill>
                <a:latin typeface="Visa Dialect Regular" pitchFamily="2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39137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279">
          <p15:clr>
            <a:srgbClr val="FBAE40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Standard body_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ubtitle 1">
            <a:extLst>
              <a:ext uri="{FF2B5EF4-FFF2-40B4-BE49-F238E27FC236}">
                <a16:creationId xmlns:a16="http://schemas.microsoft.com/office/drawing/2014/main" id="{56EB07A9-E139-40EF-809B-4C13BE7CC3D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43888" y="872188"/>
            <a:ext cx="11239421" cy="312617"/>
          </a:xfrm>
          <a:prstGeom prst="rect">
            <a:avLst/>
          </a:prstGeom>
        </p:spPr>
        <p:txBody>
          <a:bodyPr l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500" b="0">
                <a:solidFill>
                  <a:schemeClr val="accent1"/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8" y="310221"/>
            <a:ext cx="11239421" cy="483891"/>
          </a:xfrm>
        </p:spPr>
        <p:txBody>
          <a:bodyPr anchor="t"/>
          <a:lstStyle>
            <a:lvl1pPr>
              <a:lnSpc>
                <a:spcPct val="100000"/>
              </a:lnSpc>
              <a:defRPr sz="3200" b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 1">
            <a:extLst>
              <a:ext uri="{FF2B5EF4-FFF2-40B4-BE49-F238E27FC236}">
                <a16:creationId xmlns:a16="http://schemas.microsoft.com/office/drawing/2014/main" id="{741E0C02-091E-AE69-BBE4-8F4A9CBC54F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28129071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Standard body_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8" y="310221"/>
            <a:ext cx="11125735" cy="4838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b="0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Subtitle 1">
            <a:extLst>
              <a:ext uri="{FF2B5EF4-FFF2-40B4-BE49-F238E27FC236}">
                <a16:creationId xmlns:a16="http://schemas.microsoft.com/office/drawing/2014/main" id="{77D68D40-30BE-9C0D-8754-20FD8D5AEBEC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23616634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Standard body_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2D18E20-7C20-0DDA-4702-203E0EBD4CF1}"/>
              </a:ext>
            </a:extLst>
          </p:cNvPr>
          <p:cNvSpPr/>
          <p:nvPr userDrawn="1"/>
        </p:nvSpPr>
        <p:spPr>
          <a:xfrm>
            <a:off x="0" y="0"/>
            <a:ext cx="12192000" cy="1184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8" y="354111"/>
            <a:ext cx="11239421" cy="483891"/>
          </a:xfrm>
        </p:spPr>
        <p:txBody>
          <a:bodyPr anchor="t"/>
          <a:lstStyle>
            <a:lvl1pPr>
              <a:lnSpc>
                <a:spcPct val="100000"/>
              </a:lnSpc>
              <a:defRPr sz="3200"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 1">
            <a:extLst>
              <a:ext uri="{FF2B5EF4-FFF2-40B4-BE49-F238E27FC236}">
                <a16:creationId xmlns:a16="http://schemas.microsoft.com/office/drawing/2014/main" id="{741E0C02-091E-AE69-BBE4-8F4A9CBC54F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1357390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nspiration bleed photo white Vis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E3DCBF9-337D-D5CF-C481-AA854E576C99}"/>
              </a:ext>
            </a:extLst>
          </p:cNvPr>
          <p:cNvSpPr/>
          <p:nvPr userDrawn="1"/>
        </p:nvSpPr>
        <p:spPr>
          <a:xfrm>
            <a:off x="7898296" y="6241774"/>
            <a:ext cx="1470991" cy="6162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Espace réservé du numéro de diapositive 8">
            <a:extLst>
              <a:ext uri="{FF2B5EF4-FFF2-40B4-BE49-F238E27FC236}">
                <a16:creationId xmlns:a16="http://schemas.microsoft.com/office/drawing/2014/main" id="{4833FDDD-2C6B-6C39-8EA9-F7913941C1B0}"/>
              </a:ext>
            </a:extLst>
          </p:cNvPr>
          <p:cNvSpPr txBox="1">
            <a:spLocks/>
          </p:cNvSpPr>
          <p:nvPr userDrawn="1"/>
        </p:nvSpPr>
        <p:spPr>
          <a:xfrm>
            <a:off x="10918984" y="6359524"/>
            <a:ext cx="720000" cy="25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fr-FR"/>
            </a:defPPr>
            <a:lvl1pPr marL="0" algn="r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334CA73-E165-43C3-A7BE-6A64DCE862CA}" type="slidenum">
              <a:rPr lang="en-US" smtClean="0">
                <a:latin typeface="Visa Dialect Regular" pitchFamily="2" charset="0"/>
              </a:rPr>
              <a:pPr/>
              <a:t>‹#›</a:t>
            </a:fld>
            <a:endParaRPr lang="en-US">
              <a:latin typeface="Visa Dialect Regular" pitchFamily="2" charset="0"/>
            </a:endParaRPr>
          </a:p>
        </p:txBody>
      </p:sp>
      <p:sp>
        <p:nvSpPr>
          <p:cNvPr id="4" name="Titre 12">
            <a:extLst>
              <a:ext uri="{FF2B5EF4-FFF2-40B4-BE49-F238E27FC236}">
                <a16:creationId xmlns:a16="http://schemas.microsoft.com/office/drawing/2014/main" id="{6548F224-0764-0068-B489-CAC326DB02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9" y="310221"/>
            <a:ext cx="8071461" cy="606693"/>
          </a:xfrm>
        </p:spPr>
        <p:txBody>
          <a:bodyPr vert="horz" lIns="0" tIns="0" rIns="0" bIns="0" rtlCol="0" anchor="t">
            <a:noAutofit/>
          </a:bodyPr>
          <a:lstStyle>
            <a:lvl1pPr>
              <a:defRPr lang="fr-FR" sz="3000" b="0" dirty="0">
                <a:solidFill>
                  <a:schemeClr val="accent1"/>
                </a:solidFill>
              </a:defRPr>
            </a:lvl1pPr>
          </a:lstStyle>
          <a:p>
            <a:pPr marL="0" lvl="0"/>
            <a:r>
              <a:rPr lang="en-US" noProof="0"/>
              <a:t>Click to edit Master title</a:t>
            </a:r>
            <a:endParaRPr lang="fr-FR"/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4F94168E-D30B-674E-0B2C-6723D811D4DC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47779"/>
            <a:ext cx="7167867" cy="125653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  <a:latin typeface="Visa Dialect Regular" pitchFamily="2" charset="0"/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6B96BEE3-66B8-1C4B-4BDA-606F4BBDA358}"/>
              </a:ext>
            </a:extLst>
          </p:cNvPr>
          <p:cNvSpPr/>
          <p:nvPr userDrawn="1"/>
        </p:nvSpPr>
        <p:spPr>
          <a:xfrm>
            <a:off x="9115803" y="0"/>
            <a:ext cx="3076198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isa Dialect Regular" pitchFamily="2" charset="0"/>
              <a:ea typeface="+mn-ea"/>
              <a:cs typeface="+mn-cs"/>
            </a:endParaRP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543A2CB3-7C22-6E70-626E-DEFD3AD880D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9A384ED-8202-3C19-F0C1-E38CAF8BA57D}"/>
              </a:ext>
            </a:extLst>
          </p:cNvPr>
          <p:cNvSpPr txBox="1"/>
          <p:nvPr userDrawn="1"/>
        </p:nvSpPr>
        <p:spPr>
          <a:xfrm>
            <a:off x="9155177" y="6578958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274077804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Standard body_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ubtitle 1">
            <a:extLst>
              <a:ext uri="{FF2B5EF4-FFF2-40B4-BE49-F238E27FC236}">
                <a16:creationId xmlns:a16="http://schemas.microsoft.com/office/drawing/2014/main" id="{56EB07A9-E139-40EF-809B-4C13BE7CC3D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43888" y="872188"/>
            <a:ext cx="11239421" cy="312617"/>
          </a:xfrm>
          <a:prstGeom prst="rect">
            <a:avLst/>
          </a:prstGeom>
        </p:spPr>
        <p:txBody>
          <a:bodyPr l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500" b="0">
                <a:solidFill>
                  <a:schemeClr val="accent1"/>
                </a:solidFill>
                <a:latin typeface="Visa Dialect Regular" pitchFamily="2" charset="0"/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8" y="310221"/>
            <a:ext cx="11239421" cy="483891"/>
          </a:xfrm>
        </p:spPr>
        <p:txBody>
          <a:bodyPr anchor="t"/>
          <a:lstStyle>
            <a:lvl1pPr>
              <a:lnSpc>
                <a:spcPct val="100000"/>
              </a:lnSpc>
              <a:defRPr sz="3200" b="0">
                <a:solidFill>
                  <a:schemeClr val="accent1"/>
                </a:solidFill>
                <a:latin typeface="Visa Dialect Regular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 1">
            <a:extLst>
              <a:ext uri="{FF2B5EF4-FFF2-40B4-BE49-F238E27FC236}">
                <a16:creationId xmlns:a16="http://schemas.microsoft.com/office/drawing/2014/main" id="{741E0C02-091E-AE69-BBE4-8F4A9CBC54F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  <a:latin typeface="Visa Dialect Regular" pitchFamily="2" charset="0"/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23159646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ody_30/70 spl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F5B6B475-0B1C-4CD6-976F-DBCDACF1E45D}"/>
              </a:ext>
            </a:extLst>
          </p:cNvPr>
          <p:cNvSpPr/>
          <p:nvPr userDrawn="1"/>
        </p:nvSpPr>
        <p:spPr>
          <a:xfrm>
            <a:off x="1" y="0"/>
            <a:ext cx="3270249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2C12FB-7109-4C12-A5B9-C74CEA68D5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48623" y="657224"/>
            <a:ext cx="2845428" cy="935269"/>
          </a:xfrm>
        </p:spPr>
        <p:txBody>
          <a:bodyPr bIns="0" anchor="t"/>
          <a:lstStyle>
            <a:lvl1pPr>
              <a:lnSpc>
                <a:spcPct val="100000"/>
              </a:lnSpc>
              <a:defRPr sz="3200">
                <a:solidFill>
                  <a:schemeClr val="accent1"/>
                </a:solidFill>
                <a:latin typeface="Visa Dialect Regular" pitchFamily="2" charset="0"/>
              </a:defRPr>
            </a:lvl1pPr>
          </a:lstStyle>
          <a:p>
            <a:r>
              <a:rPr lang="en-US"/>
              <a:t>Click to edit Heading</a:t>
            </a:r>
            <a:endParaRPr lang="en-GB"/>
          </a:p>
        </p:txBody>
      </p:sp>
      <p:sp>
        <p:nvSpPr>
          <p:cNvPr id="3" name="Subtitle 1">
            <a:extLst>
              <a:ext uri="{FF2B5EF4-FFF2-40B4-BE49-F238E27FC236}">
                <a16:creationId xmlns:a16="http://schemas.microsoft.com/office/drawing/2014/main" id="{9F4D453B-6FC2-C749-E3CF-C49D919717CE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585472" y="6432550"/>
            <a:ext cx="2608579" cy="252423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" b="0">
                <a:solidFill>
                  <a:schemeClr val="bg2">
                    <a:lumMod val="75000"/>
                  </a:schemeClr>
                </a:solidFill>
                <a:latin typeface="+mn-lt"/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A8AAB1E-0CAB-DC7D-88FD-6B13097A5E39}"/>
              </a:ext>
            </a:extLst>
          </p:cNvPr>
          <p:cNvSpPr txBox="1">
            <a:spLocks/>
          </p:cNvSpPr>
          <p:nvPr userDrawn="1"/>
        </p:nvSpPr>
        <p:spPr>
          <a:xfrm>
            <a:off x="220964" y="6594029"/>
            <a:ext cx="169979" cy="7949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2">
                    <a:lumMod val="75000"/>
                  </a:schemeClr>
                </a:solidFill>
              </a:rPr>
              <a:pPr lvl="0" algn="l"/>
              <a:t>‹#›</a:t>
            </a:fld>
            <a:endParaRPr lang="en-US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81945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3840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279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dia_LOGOMARKXL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Vrije vorm: vorm 14">
            <a:extLst>
              <a:ext uri="{FF2B5EF4-FFF2-40B4-BE49-F238E27FC236}">
                <a16:creationId xmlns:a16="http://schemas.microsoft.com/office/drawing/2014/main" id="{C9F4B4C3-C035-AB95-60C1-B53A11BA0C59}"/>
              </a:ext>
            </a:extLst>
          </p:cNvPr>
          <p:cNvSpPr/>
          <p:nvPr userDrawn="1"/>
        </p:nvSpPr>
        <p:spPr>
          <a:xfrm>
            <a:off x="1058363" y="0"/>
            <a:ext cx="11133638" cy="6858000"/>
          </a:xfrm>
          <a:custGeom>
            <a:avLst/>
            <a:gdLst>
              <a:gd name="connsiteX0" fmla="*/ 9696303 w 11133638"/>
              <a:gd name="connsiteY0" fmla="*/ 0 h 6858000"/>
              <a:gd name="connsiteX1" fmla="*/ 11133638 w 11133638"/>
              <a:gd name="connsiteY1" fmla="*/ 0 h 6858000"/>
              <a:gd name="connsiteX2" fmla="*/ 11133638 w 11133638"/>
              <a:gd name="connsiteY2" fmla="*/ 6858000 h 6858000"/>
              <a:gd name="connsiteX3" fmla="*/ 0 w 111336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3638" h="6858000">
                <a:moveTo>
                  <a:pt x="9696303" y="0"/>
                </a:moveTo>
                <a:lnTo>
                  <a:pt x="11133638" y="0"/>
                </a:lnTo>
                <a:lnTo>
                  <a:pt x="1113363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13" name="Vrije vorm: vorm 12">
            <a:extLst>
              <a:ext uri="{FF2B5EF4-FFF2-40B4-BE49-F238E27FC236}">
                <a16:creationId xmlns:a16="http://schemas.microsoft.com/office/drawing/2014/main" id="{D46480B5-681E-1F06-836D-483A6F45D2A5}"/>
              </a:ext>
            </a:extLst>
          </p:cNvPr>
          <p:cNvSpPr/>
          <p:nvPr userDrawn="1"/>
        </p:nvSpPr>
        <p:spPr>
          <a:xfrm>
            <a:off x="6229899" y="0"/>
            <a:ext cx="5962103" cy="4342904"/>
          </a:xfrm>
          <a:custGeom>
            <a:avLst/>
            <a:gdLst>
              <a:gd name="connsiteX0" fmla="*/ 0 w 5962103"/>
              <a:gd name="connsiteY0" fmla="*/ 0 h 4342904"/>
              <a:gd name="connsiteX1" fmla="*/ 5962103 w 5962103"/>
              <a:gd name="connsiteY1" fmla="*/ 0 h 4342904"/>
              <a:gd name="connsiteX2" fmla="*/ 5962103 w 5962103"/>
              <a:gd name="connsiteY2" fmla="*/ 4342904 h 434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62103" h="4342904">
                <a:moveTo>
                  <a:pt x="0" y="0"/>
                </a:moveTo>
                <a:lnTo>
                  <a:pt x="5962103" y="0"/>
                </a:lnTo>
                <a:lnTo>
                  <a:pt x="5962103" y="434290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pic>
        <p:nvPicPr>
          <p:cNvPr id="9" name="Afbeelding 8" descr="Afbeelding met logo, Lettertype, schermopname, tekst&#10;&#10;Door AI gegenereerde inhoud is mogelijk onjuist.">
            <a:extLst>
              <a:ext uri="{FF2B5EF4-FFF2-40B4-BE49-F238E27FC236}">
                <a16:creationId xmlns:a16="http://schemas.microsoft.com/office/drawing/2014/main" id="{C93D0077-639C-359E-4E8E-093CE0BBF6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2400" y="-2365200"/>
            <a:ext cx="14487749" cy="11195080"/>
          </a:xfrm>
          <a:prstGeom prst="rect">
            <a:avLst/>
          </a:prstGeom>
        </p:spPr>
      </p:pic>
      <p:pic>
        <p:nvPicPr>
          <p:cNvPr id="19" name="Afbeelding 18" descr="Afbeelding met Lettertype, schermopname, tekst, symbool&#10;&#10;Door AI gegenereerde inhoud is mogelijk onjuist.">
            <a:extLst>
              <a:ext uri="{FF2B5EF4-FFF2-40B4-BE49-F238E27FC236}">
                <a16:creationId xmlns:a16="http://schemas.microsoft.com/office/drawing/2014/main" id="{000CA63A-CA64-B27C-4C36-37638C3C72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859" y="6096341"/>
            <a:ext cx="2747374" cy="61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0436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dia_LOGOMARKXL"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Vrije vorm: vorm 14">
            <a:extLst>
              <a:ext uri="{FF2B5EF4-FFF2-40B4-BE49-F238E27FC236}">
                <a16:creationId xmlns:a16="http://schemas.microsoft.com/office/drawing/2014/main" id="{C9F4B4C3-C035-AB95-60C1-B53A11BA0C59}"/>
              </a:ext>
            </a:extLst>
          </p:cNvPr>
          <p:cNvSpPr/>
          <p:nvPr userDrawn="1"/>
        </p:nvSpPr>
        <p:spPr>
          <a:xfrm>
            <a:off x="1058363" y="0"/>
            <a:ext cx="11133638" cy="6858000"/>
          </a:xfrm>
          <a:custGeom>
            <a:avLst/>
            <a:gdLst>
              <a:gd name="connsiteX0" fmla="*/ 9696303 w 11133638"/>
              <a:gd name="connsiteY0" fmla="*/ 0 h 6858000"/>
              <a:gd name="connsiteX1" fmla="*/ 11133638 w 11133638"/>
              <a:gd name="connsiteY1" fmla="*/ 0 h 6858000"/>
              <a:gd name="connsiteX2" fmla="*/ 11133638 w 11133638"/>
              <a:gd name="connsiteY2" fmla="*/ 6858000 h 6858000"/>
              <a:gd name="connsiteX3" fmla="*/ 0 w 11133638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33638" h="6858000">
                <a:moveTo>
                  <a:pt x="9696303" y="0"/>
                </a:moveTo>
                <a:lnTo>
                  <a:pt x="11133638" y="0"/>
                </a:lnTo>
                <a:lnTo>
                  <a:pt x="11133638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8" name="Vrije vorm: vorm 7">
            <a:extLst>
              <a:ext uri="{FF2B5EF4-FFF2-40B4-BE49-F238E27FC236}">
                <a16:creationId xmlns:a16="http://schemas.microsoft.com/office/drawing/2014/main" id="{226D995D-346B-E26E-8ED5-F854DF9BFAFE}"/>
              </a:ext>
            </a:extLst>
          </p:cNvPr>
          <p:cNvSpPr/>
          <p:nvPr userDrawn="1"/>
        </p:nvSpPr>
        <p:spPr>
          <a:xfrm>
            <a:off x="1" y="0"/>
            <a:ext cx="8610598" cy="6858000"/>
          </a:xfrm>
          <a:custGeom>
            <a:avLst/>
            <a:gdLst>
              <a:gd name="connsiteX0" fmla="*/ 0 w 8610598"/>
              <a:gd name="connsiteY0" fmla="*/ 0 h 6858000"/>
              <a:gd name="connsiteX1" fmla="*/ 7479977 w 8610598"/>
              <a:gd name="connsiteY1" fmla="*/ 0 h 6858000"/>
              <a:gd name="connsiteX2" fmla="*/ 8610598 w 8610598"/>
              <a:gd name="connsiteY2" fmla="*/ 1598548 h 6858000"/>
              <a:gd name="connsiteX3" fmla="*/ 1174430 w 8610598"/>
              <a:gd name="connsiteY3" fmla="*/ 6858000 h 6858000"/>
              <a:gd name="connsiteX4" fmla="*/ 0 w 8610598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10598" h="6858000">
                <a:moveTo>
                  <a:pt x="0" y="0"/>
                </a:moveTo>
                <a:lnTo>
                  <a:pt x="7479977" y="0"/>
                </a:lnTo>
                <a:lnTo>
                  <a:pt x="8610598" y="1598548"/>
                </a:lnTo>
                <a:lnTo>
                  <a:pt x="117443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13" name="Vrije vorm: vorm 12">
            <a:extLst>
              <a:ext uri="{FF2B5EF4-FFF2-40B4-BE49-F238E27FC236}">
                <a16:creationId xmlns:a16="http://schemas.microsoft.com/office/drawing/2014/main" id="{D46480B5-681E-1F06-836D-483A6F45D2A5}"/>
              </a:ext>
            </a:extLst>
          </p:cNvPr>
          <p:cNvSpPr/>
          <p:nvPr userDrawn="1"/>
        </p:nvSpPr>
        <p:spPr>
          <a:xfrm>
            <a:off x="6229899" y="0"/>
            <a:ext cx="5962103" cy="4342904"/>
          </a:xfrm>
          <a:custGeom>
            <a:avLst/>
            <a:gdLst>
              <a:gd name="connsiteX0" fmla="*/ 0 w 5962103"/>
              <a:gd name="connsiteY0" fmla="*/ 0 h 4342904"/>
              <a:gd name="connsiteX1" fmla="*/ 5962103 w 5962103"/>
              <a:gd name="connsiteY1" fmla="*/ 0 h 4342904"/>
              <a:gd name="connsiteX2" fmla="*/ 5962103 w 5962103"/>
              <a:gd name="connsiteY2" fmla="*/ 4342904 h 434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962103" h="4342904">
                <a:moveTo>
                  <a:pt x="0" y="0"/>
                </a:moveTo>
                <a:lnTo>
                  <a:pt x="5962103" y="0"/>
                </a:lnTo>
                <a:lnTo>
                  <a:pt x="5962103" y="4342904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pic>
        <p:nvPicPr>
          <p:cNvPr id="9" name="Afbeelding 8" descr="Afbeelding met logo, Lettertype, schermopname, tekst&#10;&#10;Door AI gegenereerde inhoud is mogelijk onjuist.">
            <a:extLst>
              <a:ext uri="{FF2B5EF4-FFF2-40B4-BE49-F238E27FC236}">
                <a16:creationId xmlns:a16="http://schemas.microsoft.com/office/drawing/2014/main" id="{C93D0077-639C-359E-4E8E-093CE0BBF6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62400" y="-2365200"/>
            <a:ext cx="14487749" cy="11195080"/>
          </a:xfrm>
          <a:prstGeom prst="rect">
            <a:avLst/>
          </a:prstGeom>
        </p:spPr>
      </p:pic>
      <p:pic>
        <p:nvPicPr>
          <p:cNvPr id="19" name="Afbeelding 18" descr="Afbeelding met Lettertype, schermopname, tekst, symbool&#10;&#10;Door AI gegenereerde inhoud is mogelijk onjuist.">
            <a:extLst>
              <a:ext uri="{FF2B5EF4-FFF2-40B4-BE49-F238E27FC236}">
                <a16:creationId xmlns:a16="http://schemas.microsoft.com/office/drawing/2014/main" id="{000CA63A-CA64-B27C-4C36-37638C3C72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8859" y="6096341"/>
            <a:ext cx="2747374" cy="61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9624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36"/>
          <p:cNvSpPr txBox="1">
            <a:spLocks noGrp="1"/>
          </p:cNvSpPr>
          <p:nvPr>
            <p:ph type="title"/>
          </p:nvPr>
        </p:nvSpPr>
        <p:spPr>
          <a:xfrm>
            <a:off x="415600" y="2867800"/>
            <a:ext cx="11360800" cy="112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1" name="Google Shape;21;p3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333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826535"/>
      </p:ext>
    </p:extLst>
  </p:cSld>
  <p:clrMapOvr>
    <a:masterClrMapping/>
  </p:clrMapOvr>
  <p:transition>
    <p:wip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dia_BlueBG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Afbeelding 1">
            <a:extLst>
              <a:ext uri="{FF2B5EF4-FFF2-40B4-BE49-F238E27FC236}">
                <a16:creationId xmlns:a16="http://schemas.microsoft.com/office/drawing/2014/main" id="{88F34C9F-6044-84D5-E6B5-1C848EA7477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447428" y="0"/>
            <a:ext cx="12348117" cy="8767991"/>
          </a:xfrm>
          <a:prstGeom prst="rect">
            <a:avLst/>
          </a:prstGeom>
        </p:spPr>
      </p:pic>
      <p:sp>
        <p:nvSpPr>
          <p:cNvPr id="7" name="Zeshoek 6">
            <a:extLst>
              <a:ext uri="{FF2B5EF4-FFF2-40B4-BE49-F238E27FC236}">
                <a16:creationId xmlns:a16="http://schemas.microsoft.com/office/drawing/2014/main" id="{D501759B-7E2E-F2F7-3631-F33A7ED6163F}"/>
              </a:ext>
            </a:extLst>
          </p:cNvPr>
          <p:cNvSpPr/>
          <p:nvPr userDrawn="1"/>
        </p:nvSpPr>
        <p:spPr>
          <a:xfrm rot="5400000">
            <a:off x="-2520070" y="1505979"/>
            <a:ext cx="1624586" cy="1737360"/>
          </a:xfrm>
          <a:prstGeom prst="hexagon">
            <a:avLst>
              <a:gd name="adj" fmla="val 38179"/>
              <a:gd name="vf" fmla="val 11547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Zeshoek 9">
            <a:extLst>
              <a:ext uri="{FF2B5EF4-FFF2-40B4-BE49-F238E27FC236}">
                <a16:creationId xmlns:a16="http://schemas.microsoft.com/office/drawing/2014/main" id="{0A448583-E742-E6A1-E335-D1A4E37EBB55}"/>
              </a:ext>
            </a:extLst>
          </p:cNvPr>
          <p:cNvSpPr/>
          <p:nvPr userDrawn="1"/>
        </p:nvSpPr>
        <p:spPr>
          <a:xfrm rot="5400000">
            <a:off x="6954884" y="-3144751"/>
            <a:ext cx="4702749" cy="5029200"/>
          </a:xfrm>
          <a:prstGeom prst="hexagon">
            <a:avLst>
              <a:gd name="adj" fmla="val 38179"/>
              <a:gd name="vf" fmla="val 11547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6" name="Afbeelding 15" descr="Afbeelding met tekst, Elektrisch blauw, Lettertype, schermopname&#10;&#10;Door AI gegenereerde inhoud is mogelijk onjuist.">
            <a:extLst>
              <a:ext uri="{FF2B5EF4-FFF2-40B4-BE49-F238E27FC236}">
                <a16:creationId xmlns:a16="http://schemas.microsoft.com/office/drawing/2014/main" id="{3A7C8FBD-779E-E3A4-5B3F-E61B55C4035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55" t="18948" r="22353" b="17951"/>
          <a:stretch>
            <a:fillRect/>
          </a:stretch>
        </p:blipFill>
        <p:spPr>
          <a:xfrm>
            <a:off x="237563" y="437139"/>
            <a:ext cx="5029201" cy="1841882"/>
          </a:xfrm>
          <a:prstGeom prst="rect">
            <a:avLst/>
          </a:prstGeom>
        </p:spPr>
      </p:pic>
      <p:sp>
        <p:nvSpPr>
          <p:cNvPr id="11" name="Zeshoek 10">
            <a:extLst>
              <a:ext uri="{FF2B5EF4-FFF2-40B4-BE49-F238E27FC236}">
                <a16:creationId xmlns:a16="http://schemas.microsoft.com/office/drawing/2014/main" id="{707B667E-3423-9D2B-5766-05109759E616}"/>
              </a:ext>
            </a:extLst>
          </p:cNvPr>
          <p:cNvSpPr/>
          <p:nvPr userDrawn="1"/>
        </p:nvSpPr>
        <p:spPr>
          <a:xfrm rot="5400000">
            <a:off x="-2310078" y="5496630"/>
            <a:ext cx="4248822" cy="4543764"/>
          </a:xfrm>
          <a:prstGeom prst="hexagon">
            <a:avLst>
              <a:gd name="adj" fmla="val 38179"/>
              <a:gd name="vf" fmla="val 11547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Zeshoek 11">
            <a:extLst>
              <a:ext uri="{FF2B5EF4-FFF2-40B4-BE49-F238E27FC236}">
                <a16:creationId xmlns:a16="http://schemas.microsoft.com/office/drawing/2014/main" id="{D95159B0-D0F0-8E95-3C16-68C0FBF1CE7C}"/>
              </a:ext>
            </a:extLst>
          </p:cNvPr>
          <p:cNvSpPr/>
          <p:nvPr userDrawn="1"/>
        </p:nvSpPr>
        <p:spPr>
          <a:xfrm rot="5400000">
            <a:off x="280336" y="3311763"/>
            <a:ext cx="3646772" cy="3899921"/>
          </a:xfrm>
          <a:prstGeom prst="hexagon">
            <a:avLst>
              <a:gd name="adj" fmla="val 38179"/>
              <a:gd name="vf" fmla="val 115470"/>
            </a:avLst>
          </a:prstGeom>
          <a:solidFill>
            <a:srgbClr val="2151EF">
              <a:alpha val="19869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Titel 22">
            <a:extLst>
              <a:ext uri="{FF2B5EF4-FFF2-40B4-BE49-F238E27FC236}">
                <a16:creationId xmlns:a16="http://schemas.microsoft.com/office/drawing/2014/main" id="{19F3B32D-59BB-55A6-1972-9718BDCD9C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50637" y="3317440"/>
            <a:ext cx="6950526" cy="830525"/>
          </a:xfrm>
        </p:spPr>
        <p:txBody>
          <a:bodyPr/>
          <a:lstStyle>
            <a:lvl1pPr>
              <a:defRPr b="1"/>
            </a:lvl1pPr>
          </a:lstStyle>
          <a:p>
            <a:r>
              <a:rPr lang="nl-NL"/>
              <a:t>PRESENTATIE TITEL</a:t>
            </a:r>
          </a:p>
        </p:txBody>
      </p:sp>
      <p:sp>
        <p:nvSpPr>
          <p:cNvPr id="27" name="Tijdelijke aanduiding voor tekst 26">
            <a:extLst>
              <a:ext uri="{FF2B5EF4-FFF2-40B4-BE49-F238E27FC236}">
                <a16:creationId xmlns:a16="http://schemas.microsoft.com/office/drawing/2014/main" id="{184BEEDE-9075-2612-C8B6-DA7EBD694F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51088" y="3992784"/>
            <a:ext cx="6950075" cy="67151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2400" b="1">
                <a:solidFill>
                  <a:schemeClr val="bg2">
                    <a:lumMod val="40000"/>
                    <a:lumOff val="60000"/>
                  </a:schemeClr>
                </a:solidFill>
              </a:rPr>
              <a:t>Presentatie subtitel</a:t>
            </a:r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ADFD4361-67CF-588F-7849-32198627D5FF}"/>
              </a:ext>
            </a:extLst>
          </p:cNvPr>
          <p:cNvSpPr/>
          <p:nvPr userDrawn="1"/>
        </p:nvSpPr>
        <p:spPr>
          <a:xfrm rot="18336438" flipH="1">
            <a:off x="2406224" y="3171816"/>
            <a:ext cx="97031" cy="921064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Tijdelijke aanduiding voor tekst 28">
            <a:extLst>
              <a:ext uri="{FF2B5EF4-FFF2-40B4-BE49-F238E27FC236}">
                <a16:creationId xmlns:a16="http://schemas.microsoft.com/office/drawing/2014/main" id="{240DBCE7-D554-07A0-00D7-0110DB03838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615488" y="3992784"/>
            <a:ext cx="2205037" cy="29686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200" b="0"/>
            </a:lvl1pPr>
            <a:lvl2pPr marL="457200" indent="0">
              <a:buNone/>
              <a:defRPr sz="1400"/>
            </a:lvl2pPr>
            <a:lvl4pPr marL="1371600" indent="0">
              <a:buNone/>
              <a:defRPr/>
            </a:lvl4pPr>
          </a:lstStyle>
          <a:p>
            <a:pPr lvl="0"/>
            <a:r>
              <a:rPr lang="nl-NL"/>
              <a:t>ANNOTATIES</a:t>
            </a:r>
          </a:p>
        </p:txBody>
      </p:sp>
      <p:sp>
        <p:nvSpPr>
          <p:cNvPr id="30" name="Tijdelijke aanduiding voor tekst 28">
            <a:extLst>
              <a:ext uri="{FF2B5EF4-FFF2-40B4-BE49-F238E27FC236}">
                <a16:creationId xmlns:a16="http://schemas.microsoft.com/office/drawing/2014/main" id="{981170FF-B7FE-89A3-3DCC-EEB98ADF47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15488" y="4183044"/>
            <a:ext cx="2205037" cy="29686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200" b="1"/>
            </a:lvl1pPr>
            <a:lvl2pPr marL="457200" indent="0">
              <a:buNone/>
              <a:defRPr sz="1400"/>
            </a:lvl2pPr>
            <a:lvl4pPr marL="1371600" indent="0">
              <a:buNone/>
              <a:defRPr/>
            </a:lvl4pPr>
          </a:lstStyle>
          <a:p>
            <a:pPr lvl="0"/>
            <a:r>
              <a:rPr lang="nl-NL"/>
              <a:t>MEER ANNOTATIES</a:t>
            </a:r>
          </a:p>
        </p:txBody>
      </p:sp>
      <p:sp>
        <p:nvSpPr>
          <p:cNvPr id="31" name="Tijdelijke aanduiding voor tekst 28">
            <a:extLst>
              <a:ext uri="{FF2B5EF4-FFF2-40B4-BE49-F238E27FC236}">
                <a16:creationId xmlns:a16="http://schemas.microsoft.com/office/drawing/2014/main" id="{BD73465D-435B-C385-B5F2-7BE7ABAE39A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15488" y="4444754"/>
            <a:ext cx="2205037" cy="29686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200" b="0"/>
            </a:lvl1pPr>
            <a:lvl2pPr marL="457200" indent="0">
              <a:buNone/>
              <a:defRPr sz="1400"/>
            </a:lvl2pPr>
            <a:lvl4pPr marL="1371600" indent="0">
              <a:buNone/>
              <a:defRPr/>
            </a:lvl4pPr>
          </a:lstStyle>
          <a:p>
            <a:pPr lvl="0"/>
            <a:r>
              <a:rPr lang="nl-NL"/>
              <a:t>Datum</a:t>
            </a:r>
          </a:p>
        </p:txBody>
      </p:sp>
      <p:cxnSp>
        <p:nvCxnSpPr>
          <p:cNvPr id="34" name="Rechte verbindingslijn 33">
            <a:extLst>
              <a:ext uri="{FF2B5EF4-FFF2-40B4-BE49-F238E27FC236}">
                <a16:creationId xmlns:a16="http://schemas.microsoft.com/office/drawing/2014/main" id="{3908A368-DD2D-2D79-60A3-B42670CB06EC}"/>
              </a:ext>
            </a:extLst>
          </p:cNvPr>
          <p:cNvCxnSpPr/>
          <p:nvPr userDrawn="1"/>
        </p:nvCxnSpPr>
        <p:spPr>
          <a:xfrm>
            <a:off x="9615488" y="4444754"/>
            <a:ext cx="220503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5" name="Afbeelding 34" descr="Afbeelding met Lettertype, schermopname, tekst, symbool&#10;&#10;Door AI gegenereerde inhoud is mogelijk onjuist.">
            <a:extLst>
              <a:ext uri="{FF2B5EF4-FFF2-40B4-BE49-F238E27FC236}">
                <a16:creationId xmlns:a16="http://schemas.microsoft.com/office/drawing/2014/main" id="{87768341-3A8E-F343-91A0-2F91834ECE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739" y="6096341"/>
            <a:ext cx="2747374" cy="61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7644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eldia_WhiteBG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Afbeelding 15">
            <a:extLst>
              <a:ext uri="{FF2B5EF4-FFF2-40B4-BE49-F238E27FC236}">
                <a16:creationId xmlns:a16="http://schemas.microsoft.com/office/drawing/2014/main" id="{3A7C8FBD-779E-E3A4-5B3F-E61B55C403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3" b="2833"/>
          <a:stretch/>
        </p:blipFill>
        <p:spPr>
          <a:xfrm>
            <a:off x="-567098" y="-39677"/>
            <a:ext cx="7529530" cy="2757600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88F34C9F-6044-84D5-E6B5-1C848EA747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447428" y="0"/>
            <a:ext cx="12348117" cy="8767991"/>
          </a:xfrm>
          <a:prstGeom prst="rect">
            <a:avLst/>
          </a:prstGeom>
        </p:spPr>
      </p:pic>
      <p:sp>
        <p:nvSpPr>
          <p:cNvPr id="7" name="Zeshoek 6">
            <a:extLst>
              <a:ext uri="{FF2B5EF4-FFF2-40B4-BE49-F238E27FC236}">
                <a16:creationId xmlns:a16="http://schemas.microsoft.com/office/drawing/2014/main" id="{D501759B-7E2E-F2F7-3631-F33A7ED6163F}"/>
              </a:ext>
            </a:extLst>
          </p:cNvPr>
          <p:cNvSpPr/>
          <p:nvPr userDrawn="1"/>
        </p:nvSpPr>
        <p:spPr>
          <a:xfrm rot="5400000">
            <a:off x="-2520070" y="1505979"/>
            <a:ext cx="1624586" cy="1737360"/>
          </a:xfrm>
          <a:prstGeom prst="hexagon">
            <a:avLst>
              <a:gd name="adj" fmla="val 38179"/>
              <a:gd name="vf" fmla="val 11547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Zeshoek 10">
            <a:extLst>
              <a:ext uri="{FF2B5EF4-FFF2-40B4-BE49-F238E27FC236}">
                <a16:creationId xmlns:a16="http://schemas.microsoft.com/office/drawing/2014/main" id="{707B667E-3423-9D2B-5766-05109759E616}"/>
              </a:ext>
            </a:extLst>
          </p:cNvPr>
          <p:cNvSpPr/>
          <p:nvPr userDrawn="1"/>
        </p:nvSpPr>
        <p:spPr>
          <a:xfrm rot="5400000">
            <a:off x="-2310078" y="5496630"/>
            <a:ext cx="4248822" cy="4543764"/>
          </a:xfrm>
          <a:prstGeom prst="hexagon">
            <a:avLst>
              <a:gd name="adj" fmla="val 38179"/>
              <a:gd name="vf" fmla="val 11547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Zeshoek 11">
            <a:extLst>
              <a:ext uri="{FF2B5EF4-FFF2-40B4-BE49-F238E27FC236}">
                <a16:creationId xmlns:a16="http://schemas.microsoft.com/office/drawing/2014/main" id="{D95159B0-D0F0-8E95-3C16-68C0FBF1CE7C}"/>
              </a:ext>
            </a:extLst>
          </p:cNvPr>
          <p:cNvSpPr/>
          <p:nvPr userDrawn="1"/>
        </p:nvSpPr>
        <p:spPr>
          <a:xfrm rot="5400000">
            <a:off x="280336" y="3311763"/>
            <a:ext cx="3646772" cy="3899921"/>
          </a:xfrm>
          <a:prstGeom prst="hexagon">
            <a:avLst>
              <a:gd name="adj" fmla="val 38179"/>
              <a:gd name="vf" fmla="val 115470"/>
            </a:avLst>
          </a:prstGeom>
          <a:solidFill>
            <a:srgbClr val="E9EA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Titel 22">
            <a:extLst>
              <a:ext uri="{FF2B5EF4-FFF2-40B4-BE49-F238E27FC236}">
                <a16:creationId xmlns:a16="http://schemas.microsoft.com/office/drawing/2014/main" id="{19F3B32D-59BB-55A6-1972-9718BDCD9C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350637" y="3317440"/>
            <a:ext cx="6950526" cy="830525"/>
          </a:xfrm>
        </p:spPr>
        <p:txBody>
          <a:bodyPr/>
          <a:lstStyle>
            <a:lvl1pPr>
              <a:defRPr b="1">
                <a:solidFill>
                  <a:schemeClr val="bg2"/>
                </a:solidFill>
              </a:defRPr>
            </a:lvl1pPr>
          </a:lstStyle>
          <a:p>
            <a:r>
              <a:rPr lang="nl-NL"/>
              <a:t>PRESENTATIE TITEL</a:t>
            </a:r>
          </a:p>
        </p:txBody>
      </p:sp>
      <p:sp>
        <p:nvSpPr>
          <p:cNvPr id="27" name="Tijdelijke aanduiding voor tekst 26">
            <a:extLst>
              <a:ext uri="{FF2B5EF4-FFF2-40B4-BE49-F238E27FC236}">
                <a16:creationId xmlns:a16="http://schemas.microsoft.com/office/drawing/2014/main" id="{184BEEDE-9075-2612-C8B6-DA7EBD694F6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351088" y="3992784"/>
            <a:ext cx="6950075" cy="671512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40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2400" b="1">
                <a:solidFill>
                  <a:schemeClr val="bg2">
                    <a:lumMod val="40000"/>
                    <a:lumOff val="60000"/>
                  </a:schemeClr>
                </a:solidFill>
              </a:rPr>
              <a:t>Presentatie subtitel</a:t>
            </a:r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ADFD4361-67CF-588F-7849-32198627D5FF}"/>
              </a:ext>
            </a:extLst>
          </p:cNvPr>
          <p:cNvSpPr/>
          <p:nvPr userDrawn="1"/>
        </p:nvSpPr>
        <p:spPr>
          <a:xfrm rot="18336438" flipH="1">
            <a:off x="2406224" y="3171816"/>
            <a:ext cx="97031" cy="9210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9" name="Tijdelijke aanduiding voor tekst 28">
            <a:extLst>
              <a:ext uri="{FF2B5EF4-FFF2-40B4-BE49-F238E27FC236}">
                <a16:creationId xmlns:a16="http://schemas.microsoft.com/office/drawing/2014/main" id="{240DBCE7-D554-07A0-00D7-0110DB03838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615488" y="3438337"/>
            <a:ext cx="2205037" cy="29686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200" b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4pPr marL="1371600" indent="0">
              <a:buNone/>
              <a:defRPr/>
            </a:lvl4pPr>
          </a:lstStyle>
          <a:p>
            <a:pPr lvl="0"/>
            <a:r>
              <a:rPr lang="nl-NL"/>
              <a:t>ANNOTATIES</a:t>
            </a:r>
          </a:p>
        </p:txBody>
      </p:sp>
      <p:sp>
        <p:nvSpPr>
          <p:cNvPr id="30" name="Tijdelijke aanduiding voor tekst 28">
            <a:extLst>
              <a:ext uri="{FF2B5EF4-FFF2-40B4-BE49-F238E27FC236}">
                <a16:creationId xmlns:a16="http://schemas.microsoft.com/office/drawing/2014/main" id="{981170FF-B7FE-89A3-3DCC-EEB98ADF47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615488" y="3628597"/>
            <a:ext cx="2205037" cy="29686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200" b="1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4pPr marL="1371600" indent="0">
              <a:buNone/>
              <a:defRPr/>
            </a:lvl4pPr>
          </a:lstStyle>
          <a:p>
            <a:pPr lvl="0"/>
            <a:r>
              <a:rPr lang="nl-NL"/>
              <a:t>MEER ANNOTATIES</a:t>
            </a:r>
          </a:p>
        </p:txBody>
      </p:sp>
      <p:sp>
        <p:nvSpPr>
          <p:cNvPr id="31" name="Tijdelijke aanduiding voor tekst 28">
            <a:extLst>
              <a:ext uri="{FF2B5EF4-FFF2-40B4-BE49-F238E27FC236}">
                <a16:creationId xmlns:a16="http://schemas.microsoft.com/office/drawing/2014/main" id="{BD73465D-435B-C385-B5F2-7BE7ABAE39A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615488" y="3890307"/>
            <a:ext cx="2205037" cy="29686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buNone/>
              <a:defRPr sz="1200" b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4pPr marL="1371600" indent="0">
              <a:buNone/>
              <a:defRPr/>
            </a:lvl4pPr>
          </a:lstStyle>
          <a:p>
            <a:pPr lvl="0"/>
            <a:r>
              <a:rPr lang="nl-NL"/>
              <a:t>Datum</a:t>
            </a:r>
          </a:p>
        </p:txBody>
      </p:sp>
      <p:cxnSp>
        <p:nvCxnSpPr>
          <p:cNvPr id="34" name="Rechte verbindingslijn 33">
            <a:extLst>
              <a:ext uri="{FF2B5EF4-FFF2-40B4-BE49-F238E27FC236}">
                <a16:creationId xmlns:a16="http://schemas.microsoft.com/office/drawing/2014/main" id="{3908A368-DD2D-2D79-60A3-B42670CB06EC}"/>
              </a:ext>
            </a:extLst>
          </p:cNvPr>
          <p:cNvCxnSpPr/>
          <p:nvPr userDrawn="1"/>
        </p:nvCxnSpPr>
        <p:spPr>
          <a:xfrm>
            <a:off x="9615488" y="3890307"/>
            <a:ext cx="2205037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Afbeelding 3">
            <a:extLst>
              <a:ext uri="{FF2B5EF4-FFF2-40B4-BE49-F238E27FC236}">
                <a16:creationId xmlns:a16="http://schemas.microsoft.com/office/drawing/2014/main" id="{5F341AC3-EACB-F1B8-E12B-3D5823FD306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54740" y="6096341"/>
            <a:ext cx="2747372" cy="611763"/>
          </a:xfrm>
          <a:prstGeom prst="rect">
            <a:avLst/>
          </a:prstGeom>
        </p:spPr>
      </p:pic>
      <p:sp>
        <p:nvSpPr>
          <p:cNvPr id="3" name="Zeshoek 2">
            <a:extLst>
              <a:ext uri="{FF2B5EF4-FFF2-40B4-BE49-F238E27FC236}">
                <a16:creationId xmlns:a16="http://schemas.microsoft.com/office/drawing/2014/main" id="{6C0859EC-3A11-D455-7D51-523EE7846B83}"/>
              </a:ext>
            </a:extLst>
          </p:cNvPr>
          <p:cNvSpPr/>
          <p:nvPr userDrawn="1"/>
        </p:nvSpPr>
        <p:spPr>
          <a:xfrm rot="5400000">
            <a:off x="9789783" y="-3258782"/>
            <a:ext cx="4884447" cy="5223511"/>
          </a:xfrm>
          <a:prstGeom prst="hexagon">
            <a:avLst>
              <a:gd name="adj" fmla="val 38179"/>
              <a:gd name="vf" fmla="val 11547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284909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Empty_WhiteBG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eshoek 6">
            <a:extLst>
              <a:ext uri="{FF2B5EF4-FFF2-40B4-BE49-F238E27FC236}">
                <a16:creationId xmlns:a16="http://schemas.microsoft.com/office/drawing/2014/main" id="{D501759B-7E2E-F2F7-3631-F33A7ED6163F}"/>
              </a:ext>
            </a:extLst>
          </p:cNvPr>
          <p:cNvSpPr/>
          <p:nvPr userDrawn="1"/>
        </p:nvSpPr>
        <p:spPr>
          <a:xfrm rot="5400000">
            <a:off x="-2520070" y="1505979"/>
            <a:ext cx="1624586" cy="1737360"/>
          </a:xfrm>
          <a:prstGeom prst="hexagon">
            <a:avLst>
              <a:gd name="adj" fmla="val 38179"/>
              <a:gd name="vf" fmla="val 11547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Zeshoek 9">
            <a:extLst>
              <a:ext uri="{FF2B5EF4-FFF2-40B4-BE49-F238E27FC236}">
                <a16:creationId xmlns:a16="http://schemas.microsoft.com/office/drawing/2014/main" id="{0A448583-E742-E6A1-E335-D1A4E37EBB55}"/>
              </a:ext>
            </a:extLst>
          </p:cNvPr>
          <p:cNvSpPr/>
          <p:nvPr userDrawn="1"/>
        </p:nvSpPr>
        <p:spPr>
          <a:xfrm rot="5400000">
            <a:off x="9840626" y="-3144751"/>
            <a:ext cx="4702749" cy="5029200"/>
          </a:xfrm>
          <a:prstGeom prst="hexagon">
            <a:avLst>
              <a:gd name="adj" fmla="val 38179"/>
              <a:gd name="vf" fmla="val 11547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Zeshoek 10">
            <a:extLst>
              <a:ext uri="{FF2B5EF4-FFF2-40B4-BE49-F238E27FC236}">
                <a16:creationId xmlns:a16="http://schemas.microsoft.com/office/drawing/2014/main" id="{707B667E-3423-9D2B-5766-05109759E616}"/>
              </a:ext>
            </a:extLst>
          </p:cNvPr>
          <p:cNvSpPr/>
          <p:nvPr userDrawn="1"/>
        </p:nvSpPr>
        <p:spPr>
          <a:xfrm rot="5400000">
            <a:off x="-2310078" y="5496630"/>
            <a:ext cx="4248822" cy="4543764"/>
          </a:xfrm>
          <a:prstGeom prst="hexagon">
            <a:avLst>
              <a:gd name="adj" fmla="val 38179"/>
              <a:gd name="vf" fmla="val 115470"/>
            </a:avLst>
          </a:prstGeom>
          <a:solidFill>
            <a:srgbClr val="E9EA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ADFD4361-67CF-588F-7849-32198627D5FF}"/>
              </a:ext>
            </a:extLst>
          </p:cNvPr>
          <p:cNvSpPr/>
          <p:nvPr userDrawn="1"/>
        </p:nvSpPr>
        <p:spPr>
          <a:xfrm rot="18336438" flipH="1">
            <a:off x="2406224" y="3171816"/>
            <a:ext cx="97031" cy="9210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EE59DA1-2DBE-20E3-9FDC-265E6F7D75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77400" y="6203457"/>
            <a:ext cx="2428432" cy="540744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47EB6B2C-D3E8-4FF9-A06F-5222728376C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3" r="61249" b="2833"/>
          <a:stretch>
            <a:fillRect/>
          </a:stretch>
        </p:blipFill>
        <p:spPr>
          <a:xfrm>
            <a:off x="-162560" y="-45720"/>
            <a:ext cx="1944962" cy="183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0287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Empty_WhiteBG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eshoek 6">
            <a:extLst>
              <a:ext uri="{FF2B5EF4-FFF2-40B4-BE49-F238E27FC236}">
                <a16:creationId xmlns:a16="http://schemas.microsoft.com/office/drawing/2014/main" id="{D501759B-7E2E-F2F7-3631-F33A7ED6163F}"/>
              </a:ext>
            </a:extLst>
          </p:cNvPr>
          <p:cNvSpPr/>
          <p:nvPr userDrawn="1"/>
        </p:nvSpPr>
        <p:spPr>
          <a:xfrm rot="5400000">
            <a:off x="-2520070" y="1505979"/>
            <a:ext cx="1624586" cy="1737360"/>
          </a:xfrm>
          <a:prstGeom prst="hexagon">
            <a:avLst>
              <a:gd name="adj" fmla="val 38179"/>
              <a:gd name="vf" fmla="val 11547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Zeshoek 9">
            <a:extLst>
              <a:ext uri="{FF2B5EF4-FFF2-40B4-BE49-F238E27FC236}">
                <a16:creationId xmlns:a16="http://schemas.microsoft.com/office/drawing/2014/main" id="{0A448583-E742-E6A1-E335-D1A4E37EBB55}"/>
              </a:ext>
            </a:extLst>
          </p:cNvPr>
          <p:cNvSpPr/>
          <p:nvPr userDrawn="1"/>
        </p:nvSpPr>
        <p:spPr>
          <a:xfrm rot="5400000">
            <a:off x="9840626" y="-3144751"/>
            <a:ext cx="4702749" cy="5029200"/>
          </a:xfrm>
          <a:prstGeom prst="hexagon">
            <a:avLst>
              <a:gd name="adj" fmla="val 38179"/>
              <a:gd name="vf" fmla="val 11547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Rechthoek 20">
            <a:extLst>
              <a:ext uri="{FF2B5EF4-FFF2-40B4-BE49-F238E27FC236}">
                <a16:creationId xmlns:a16="http://schemas.microsoft.com/office/drawing/2014/main" id="{ADFD4361-67CF-588F-7849-32198627D5FF}"/>
              </a:ext>
            </a:extLst>
          </p:cNvPr>
          <p:cNvSpPr/>
          <p:nvPr userDrawn="1"/>
        </p:nvSpPr>
        <p:spPr>
          <a:xfrm rot="18336438" flipH="1">
            <a:off x="2406224" y="3171816"/>
            <a:ext cx="97031" cy="92106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AEE59DA1-2DBE-20E3-9FDC-265E6F7D75F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77400" y="6203457"/>
            <a:ext cx="2428432" cy="540744"/>
          </a:xfrm>
          <a:prstGeom prst="rect">
            <a:avLst/>
          </a:prstGeom>
        </p:spPr>
      </p:pic>
      <p:sp>
        <p:nvSpPr>
          <p:cNvPr id="2" name="Vrije vorm 1">
            <a:extLst>
              <a:ext uri="{FF2B5EF4-FFF2-40B4-BE49-F238E27FC236}">
                <a16:creationId xmlns:a16="http://schemas.microsoft.com/office/drawing/2014/main" id="{871B5C01-BC87-0496-56C0-02ECC3678B4D}"/>
              </a:ext>
            </a:extLst>
          </p:cNvPr>
          <p:cNvSpPr/>
          <p:nvPr userDrawn="1"/>
        </p:nvSpPr>
        <p:spPr>
          <a:xfrm>
            <a:off x="-1045684" y="3132817"/>
            <a:ext cx="2100761" cy="4702888"/>
          </a:xfrm>
          <a:custGeom>
            <a:avLst/>
            <a:gdLst>
              <a:gd name="connsiteX0" fmla="*/ 1261536 w 2523073"/>
              <a:gd name="connsiteY0" fmla="*/ 0 h 5648300"/>
              <a:gd name="connsiteX1" fmla="*/ 2523072 w 2523073"/>
              <a:gd name="connsiteY1" fmla="*/ 900756 h 5648300"/>
              <a:gd name="connsiteX2" fmla="*/ 2523072 w 2523073"/>
              <a:gd name="connsiteY2" fmla="*/ 1148325 h 5648300"/>
              <a:gd name="connsiteX3" fmla="*/ 2523073 w 2523073"/>
              <a:gd name="connsiteY3" fmla="*/ 1148325 h 5648300"/>
              <a:gd name="connsiteX4" fmla="*/ 2523073 w 2523073"/>
              <a:gd name="connsiteY4" fmla="*/ 5648300 h 5648300"/>
              <a:gd name="connsiteX5" fmla="*/ 0 w 2523073"/>
              <a:gd name="connsiteY5" fmla="*/ 5648300 h 5648300"/>
              <a:gd name="connsiteX6" fmla="*/ 0 w 2523073"/>
              <a:gd name="connsiteY6" fmla="*/ 1148325 h 5648300"/>
              <a:gd name="connsiteX7" fmla="*/ 1 w 2523073"/>
              <a:gd name="connsiteY7" fmla="*/ 1148325 h 5648300"/>
              <a:gd name="connsiteX8" fmla="*/ 1 w 2523073"/>
              <a:gd name="connsiteY8" fmla="*/ 900756 h 564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23073" h="5648300">
                <a:moveTo>
                  <a:pt x="1261536" y="0"/>
                </a:moveTo>
                <a:lnTo>
                  <a:pt x="2523072" y="900756"/>
                </a:lnTo>
                <a:lnTo>
                  <a:pt x="2523072" y="1148325"/>
                </a:lnTo>
                <a:lnTo>
                  <a:pt x="2523073" y="1148325"/>
                </a:lnTo>
                <a:lnTo>
                  <a:pt x="2523073" y="5648300"/>
                </a:lnTo>
                <a:lnTo>
                  <a:pt x="0" y="5648300"/>
                </a:lnTo>
                <a:lnTo>
                  <a:pt x="0" y="1148325"/>
                </a:lnTo>
                <a:lnTo>
                  <a:pt x="1" y="1148325"/>
                </a:lnTo>
                <a:lnTo>
                  <a:pt x="1" y="900756"/>
                </a:lnTo>
                <a:close/>
              </a:path>
            </a:pathLst>
          </a:custGeom>
          <a:solidFill>
            <a:srgbClr val="E9EA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00C2B30A-8B02-CF8B-34BC-DE8111925B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3" r="61249" b="2833"/>
          <a:stretch>
            <a:fillRect/>
          </a:stretch>
        </p:blipFill>
        <p:spPr>
          <a:xfrm>
            <a:off x="-162560" y="-45720"/>
            <a:ext cx="1944962" cy="183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86978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Header_WhiteBG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eshoek 9">
            <a:extLst>
              <a:ext uri="{FF2B5EF4-FFF2-40B4-BE49-F238E27FC236}">
                <a16:creationId xmlns:a16="http://schemas.microsoft.com/office/drawing/2014/main" id="{0A448583-E742-E6A1-E335-D1A4E37EBB55}"/>
              </a:ext>
            </a:extLst>
          </p:cNvPr>
          <p:cNvSpPr/>
          <p:nvPr userDrawn="1"/>
        </p:nvSpPr>
        <p:spPr>
          <a:xfrm rot="5400000">
            <a:off x="9840626" y="-3144751"/>
            <a:ext cx="4702749" cy="5029200"/>
          </a:xfrm>
          <a:prstGeom prst="hexagon">
            <a:avLst>
              <a:gd name="adj" fmla="val 38179"/>
              <a:gd name="vf" fmla="val 11547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" name="Vrije vorm 2">
            <a:extLst>
              <a:ext uri="{FF2B5EF4-FFF2-40B4-BE49-F238E27FC236}">
                <a16:creationId xmlns:a16="http://schemas.microsoft.com/office/drawing/2014/main" id="{5951063F-45FD-5BDE-AB47-3E1518D15FC9}"/>
              </a:ext>
            </a:extLst>
          </p:cNvPr>
          <p:cNvSpPr/>
          <p:nvPr userDrawn="1"/>
        </p:nvSpPr>
        <p:spPr>
          <a:xfrm>
            <a:off x="-1045684" y="3132817"/>
            <a:ext cx="2100761" cy="4702888"/>
          </a:xfrm>
          <a:custGeom>
            <a:avLst/>
            <a:gdLst>
              <a:gd name="connsiteX0" fmla="*/ 1261536 w 2523073"/>
              <a:gd name="connsiteY0" fmla="*/ 0 h 5648300"/>
              <a:gd name="connsiteX1" fmla="*/ 2523072 w 2523073"/>
              <a:gd name="connsiteY1" fmla="*/ 900756 h 5648300"/>
              <a:gd name="connsiteX2" fmla="*/ 2523072 w 2523073"/>
              <a:gd name="connsiteY2" fmla="*/ 1148325 h 5648300"/>
              <a:gd name="connsiteX3" fmla="*/ 2523073 w 2523073"/>
              <a:gd name="connsiteY3" fmla="*/ 1148325 h 5648300"/>
              <a:gd name="connsiteX4" fmla="*/ 2523073 w 2523073"/>
              <a:gd name="connsiteY4" fmla="*/ 5648300 h 5648300"/>
              <a:gd name="connsiteX5" fmla="*/ 0 w 2523073"/>
              <a:gd name="connsiteY5" fmla="*/ 5648300 h 5648300"/>
              <a:gd name="connsiteX6" fmla="*/ 0 w 2523073"/>
              <a:gd name="connsiteY6" fmla="*/ 1148325 h 5648300"/>
              <a:gd name="connsiteX7" fmla="*/ 1 w 2523073"/>
              <a:gd name="connsiteY7" fmla="*/ 1148325 h 5648300"/>
              <a:gd name="connsiteX8" fmla="*/ 1 w 2523073"/>
              <a:gd name="connsiteY8" fmla="*/ 900756 h 564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23073" h="5648300">
                <a:moveTo>
                  <a:pt x="1261536" y="0"/>
                </a:moveTo>
                <a:lnTo>
                  <a:pt x="2523072" y="900756"/>
                </a:lnTo>
                <a:lnTo>
                  <a:pt x="2523072" y="1148325"/>
                </a:lnTo>
                <a:lnTo>
                  <a:pt x="2523073" y="1148325"/>
                </a:lnTo>
                <a:lnTo>
                  <a:pt x="2523073" y="5648300"/>
                </a:lnTo>
                <a:lnTo>
                  <a:pt x="0" y="5648300"/>
                </a:lnTo>
                <a:lnTo>
                  <a:pt x="0" y="1148325"/>
                </a:lnTo>
                <a:lnTo>
                  <a:pt x="1" y="1148325"/>
                </a:lnTo>
                <a:lnTo>
                  <a:pt x="1" y="90075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6" name="Titel 24">
            <a:extLst>
              <a:ext uri="{FF2B5EF4-FFF2-40B4-BE49-F238E27FC236}">
                <a16:creationId xmlns:a16="http://schemas.microsoft.com/office/drawing/2014/main" id="{F357E395-4CAC-843B-DB3F-B171C8F172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31852" y="1890615"/>
            <a:ext cx="9721947" cy="512879"/>
          </a:xfrm>
        </p:spPr>
        <p:txBody>
          <a:bodyPr lIns="0" rIns="0">
            <a:noAutofit/>
          </a:bodyPr>
          <a:lstStyle>
            <a:lvl1pPr algn="l">
              <a:defRPr sz="4400" b="1">
                <a:solidFill>
                  <a:schemeClr val="bg2"/>
                </a:solidFill>
              </a:defRPr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9" name="Tijdelijke aanduiding voor tekst 8">
            <a:extLst>
              <a:ext uri="{FF2B5EF4-FFF2-40B4-BE49-F238E27FC236}">
                <a16:creationId xmlns:a16="http://schemas.microsoft.com/office/drawing/2014/main" id="{BD6AC818-86F3-DC5A-CFE3-A6222E5FCDD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631852" y="2729460"/>
            <a:ext cx="2771336" cy="403357"/>
          </a:xfrm>
        </p:spPr>
        <p:txBody>
          <a:bodyPr wrap="square" lIns="0" tIns="0" rIns="0" bIns="180000">
            <a:spAutoFit/>
          </a:bodyPr>
          <a:lstStyle>
            <a:lvl1pPr marL="0" indent="0">
              <a:buNone/>
              <a:defRPr sz="1600" u="none">
                <a:solidFill>
                  <a:schemeClr val="bg2"/>
                </a:solidFill>
              </a:defRPr>
            </a:lvl1pPr>
          </a:lstStyle>
          <a:p>
            <a:pPr lvl="0"/>
            <a:r>
              <a:rPr lang="nl-NL"/>
              <a:t>SUBTITEL TEKST MAG HIER..</a:t>
            </a:r>
          </a:p>
        </p:txBody>
      </p:sp>
      <p:cxnSp>
        <p:nvCxnSpPr>
          <p:cNvPr id="13" name="Rechte verbindingslijn 12">
            <a:extLst>
              <a:ext uri="{FF2B5EF4-FFF2-40B4-BE49-F238E27FC236}">
                <a16:creationId xmlns:a16="http://schemas.microsoft.com/office/drawing/2014/main" id="{1A027972-1B1A-F545-58B0-C36AF29DE60C}"/>
              </a:ext>
            </a:extLst>
          </p:cNvPr>
          <p:cNvCxnSpPr>
            <a:cxnSpLocks/>
            <a:stCxn id="9" idx="1"/>
            <a:endCxn id="9" idx="3"/>
          </p:cNvCxnSpPr>
          <p:nvPr userDrawn="1"/>
        </p:nvCxnSpPr>
        <p:spPr>
          <a:xfrm>
            <a:off x="1631852" y="2931139"/>
            <a:ext cx="27713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Ondertitel 2">
            <a:extLst>
              <a:ext uri="{FF2B5EF4-FFF2-40B4-BE49-F238E27FC236}">
                <a16:creationId xmlns:a16="http://schemas.microsoft.com/office/drawing/2014/main" id="{20C53F04-AD29-9B76-51F4-68B162421FD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31852" y="3826417"/>
            <a:ext cx="9036148" cy="2715058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accent5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pic>
        <p:nvPicPr>
          <p:cNvPr id="23" name="Afbeelding 22">
            <a:extLst>
              <a:ext uri="{FF2B5EF4-FFF2-40B4-BE49-F238E27FC236}">
                <a16:creationId xmlns:a16="http://schemas.microsoft.com/office/drawing/2014/main" id="{681A311A-BA3B-6F97-B18E-2320FC74B8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77400" y="6203457"/>
            <a:ext cx="2428432" cy="540744"/>
          </a:xfrm>
          <a:prstGeom prst="rect">
            <a:avLst/>
          </a:prstGeom>
        </p:spPr>
      </p:pic>
      <p:pic>
        <p:nvPicPr>
          <p:cNvPr id="2" name="Afbeelding 1">
            <a:extLst>
              <a:ext uri="{FF2B5EF4-FFF2-40B4-BE49-F238E27FC236}">
                <a16:creationId xmlns:a16="http://schemas.microsoft.com/office/drawing/2014/main" id="{CE9F616A-6CE4-FB32-3A21-C7094E64AFA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3" r="61249" b="2833"/>
          <a:stretch>
            <a:fillRect/>
          </a:stretch>
        </p:blipFill>
        <p:spPr>
          <a:xfrm>
            <a:off x="-162560" y="-45720"/>
            <a:ext cx="1944962" cy="183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4002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_Titeldia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>
            <a:extLst>
              <a:ext uri="{FF2B5EF4-FFF2-40B4-BE49-F238E27FC236}">
                <a16:creationId xmlns:a16="http://schemas.microsoft.com/office/drawing/2014/main" id="{3A653D61-63A9-9D84-6752-DA5AEA3E32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56956"/>
            <a:ext cx="9144000" cy="3262868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17" name="Vrije vorm: vorm 16">
            <a:extLst>
              <a:ext uri="{FF2B5EF4-FFF2-40B4-BE49-F238E27FC236}">
                <a16:creationId xmlns:a16="http://schemas.microsoft.com/office/drawing/2014/main" id="{638B9BD7-5F1F-DCEF-7468-1BBD27F78459}"/>
              </a:ext>
            </a:extLst>
          </p:cNvPr>
          <p:cNvSpPr/>
          <p:nvPr userDrawn="1"/>
        </p:nvSpPr>
        <p:spPr>
          <a:xfrm>
            <a:off x="1" y="5688932"/>
            <a:ext cx="1738002" cy="1169069"/>
          </a:xfrm>
          <a:custGeom>
            <a:avLst/>
            <a:gdLst>
              <a:gd name="connsiteX0" fmla="*/ 0 w 1738002"/>
              <a:gd name="connsiteY0" fmla="*/ 0 h 1169069"/>
              <a:gd name="connsiteX1" fmla="*/ 1738002 w 1738002"/>
              <a:gd name="connsiteY1" fmla="*/ 1169069 h 1169069"/>
              <a:gd name="connsiteX2" fmla="*/ 0 w 1738002"/>
              <a:gd name="connsiteY2" fmla="*/ 1169069 h 1169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38002" h="1169069">
                <a:moveTo>
                  <a:pt x="0" y="0"/>
                </a:moveTo>
                <a:lnTo>
                  <a:pt x="1738002" y="1169069"/>
                </a:lnTo>
                <a:lnTo>
                  <a:pt x="0" y="1169069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2" name="Zeshoek 1">
            <a:extLst>
              <a:ext uri="{FF2B5EF4-FFF2-40B4-BE49-F238E27FC236}">
                <a16:creationId xmlns:a16="http://schemas.microsoft.com/office/drawing/2014/main" id="{06D85FC9-1F91-B084-7449-8D3F454FC8A3}"/>
              </a:ext>
            </a:extLst>
          </p:cNvPr>
          <p:cNvSpPr/>
          <p:nvPr userDrawn="1"/>
        </p:nvSpPr>
        <p:spPr>
          <a:xfrm rot="5400000">
            <a:off x="5902398" y="-3042910"/>
            <a:ext cx="4605745" cy="4925462"/>
          </a:xfrm>
          <a:prstGeom prst="hexagon">
            <a:avLst>
              <a:gd name="adj" fmla="val 38179"/>
              <a:gd name="vf" fmla="val 11547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C0B2C446-B16C-9F36-EDE9-4D72C821CF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5" r="7245"/>
          <a:stretch/>
        </p:blipFill>
        <p:spPr>
          <a:xfrm>
            <a:off x="58964" y="115750"/>
            <a:ext cx="1944962" cy="1838216"/>
          </a:xfrm>
          <a:prstGeom prst="rect">
            <a:avLst/>
          </a:prstGeom>
        </p:spPr>
      </p:pic>
      <p:sp>
        <p:nvSpPr>
          <p:cNvPr id="14" name="Titel 1">
            <a:extLst>
              <a:ext uri="{FF2B5EF4-FFF2-40B4-BE49-F238E27FC236}">
                <a16:creationId xmlns:a16="http://schemas.microsoft.com/office/drawing/2014/main" id="{6DAC3423-8789-E96A-A173-417E2DAD5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1729107"/>
            <a:ext cx="9144000" cy="1097468"/>
          </a:xfrm>
        </p:spPr>
        <p:txBody>
          <a:bodyPr>
            <a:normAutofit/>
          </a:bodyPr>
          <a:lstStyle>
            <a:lvl1pPr>
              <a:defRPr sz="4400" b="1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</a:p>
        </p:txBody>
      </p:sp>
      <p:pic>
        <p:nvPicPr>
          <p:cNvPr id="10" name="Afbeelding 9">
            <a:extLst>
              <a:ext uri="{FF2B5EF4-FFF2-40B4-BE49-F238E27FC236}">
                <a16:creationId xmlns:a16="http://schemas.microsoft.com/office/drawing/2014/main" id="{C168D49D-6A99-6EB1-8004-603F71CC5C6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972800" y="5590658"/>
            <a:ext cx="967801" cy="1021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08679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_3_Pres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jdelijke aanduiding voor afbeelding 17">
            <a:extLst>
              <a:ext uri="{FF2B5EF4-FFF2-40B4-BE49-F238E27FC236}">
                <a16:creationId xmlns:a16="http://schemas.microsoft.com/office/drawing/2014/main" id="{69961481-08D7-6676-F48E-98C254E83C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201" y="1953966"/>
            <a:ext cx="2938016" cy="2759797"/>
          </a:xfrm>
          <a:custGeom>
            <a:avLst/>
            <a:gdLst>
              <a:gd name="connsiteX0" fmla="*/ 1469008 w 2938016"/>
              <a:gd name="connsiteY0" fmla="*/ 0 h 2759797"/>
              <a:gd name="connsiteX1" fmla="*/ 2938016 w 2938016"/>
              <a:gd name="connsiteY1" fmla="*/ 1012459 h 2759797"/>
              <a:gd name="connsiteX2" fmla="*/ 2938016 w 2938016"/>
              <a:gd name="connsiteY2" fmla="*/ 1747338 h 2759797"/>
              <a:gd name="connsiteX3" fmla="*/ 1469008 w 2938016"/>
              <a:gd name="connsiteY3" fmla="*/ 2759797 h 2759797"/>
              <a:gd name="connsiteX4" fmla="*/ 0 w 2938016"/>
              <a:gd name="connsiteY4" fmla="*/ 1747338 h 2759797"/>
              <a:gd name="connsiteX5" fmla="*/ 0 w 2938016"/>
              <a:gd name="connsiteY5" fmla="*/ 1012459 h 2759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8016" h="2759797">
                <a:moveTo>
                  <a:pt x="1469008" y="0"/>
                </a:moveTo>
                <a:lnTo>
                  <a:pt x="2938016" y="1012459"/>
                </a:lnTo>
                <a:lnTo>
                  <a:pt x="2938016" y="1747338"/>
                </a:lnTo>
                <a:lnTo>
                  <a:pt x="1469008" y="2759797"/>
                </a:lnTo>
                <a:lnTo>
                  <a:pt x="0" y="1747338"/>
                </a:lnTo>
                <a:lnTo>
                  <a:pt x="0" y="1012459"/>
                </a:lnTo>
                <a:close/>
              </a:path>
            </a:pathLst>
          </a:custGeom>
          <a:solidFill>
            <a:schemeClr val="accent4"/>
          </a:solidFill>
          <a:ln w="57150">
            <a:solidFill>
              <a:schemeClr val="accent3"/>
            </a:solidFill>
          </a:ln>
        </p:spPr>
        <p:txBody>
          <a:bodyPr wrap="square">
            <a:noAutofit/>
          </a:bodyPr>
          <a:lstStyle/>
          <a:p>
            <a:endParaRPr lang="nl-NL"/>
          </a:p>
        </p:txBody>
      </p:sp>
      <p:sp>
        <p:nvSpPr>
          <p:cNvPr id="19" name="Tijdelijke aanduiding voor afbeelding 18">
            <a:extLst>
              <a:ext uri="{FF2B5EF4-FFF2-40B4-BE49-F238E27FC236}">
                <a16:creationId xmlns:a16="http://schemas.microsoft.com/office/drawing/2014/main" id="{49A28B74-A972-1807-3DD1-EFE28FBEC0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15785" y="1953966"/>
            <a:ext cx="2938016" cy="2759797"/>
          </a:xfrm>
          <a:custGeom>
            <a:avLst/>
            <a:gdLst>
              <a:gd name="connsiteX0" fmla="*/ 1469008 w 2938016"/>
              <a:gd name="connsiteY0" fmla="*/ 0 h 2759797"/>
              <a:gd name="connsiteX1" fmla="*/ 2938016 w 2938016"/>
              <a:gd name="connsiteY1" fmla="*/ 1012459 h 2759797"/>
              <a:gd name="connsiteX2" fmla="*/ 2938016 w 2938016"/>
              <a:gd name="connsiteY2" fmla="*/ 1747338 h 2759797"/>
              <a:gd name="connsiteX3" fmla="*/ 1469008 w 2938016"/>
              <a:gd name="connsiteY3" fmla="*/ 2759797 h 2759797"/>
              <a:gd name="connsiteX4" fmla="*/ 0 w 2938016"/>
              <a:gd name="connsiteY4" fmla="*/ 1747338 h 2759797"/>
              <a:gd name="connsiteX5" fmla="*/ 0 w 2938016"/>
              <a:gd name="connsiteY5" fmla="*/ 1012459 h 2759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8016" h="2759797">
                <a:moveTo>
                  <a:pt x="1469008" y="0"/>
                </a:moveTo>
                <a:lnTo>
                  <a:pt x="2938016" y="1012459"/>
                </a:lnTo>
                <a:lnTo>
                  <a:pt x="2938016" y="1747338"/>
                </a:lnTo>
                <a:lnTo>
                  <a:pt x="1469008" y="2759797"/>
                </a:lnTo>
                <a:lnTo>
                  <a:pt x="0" y="1747338"/>
                </a:lnTo>
                <a:lnTo>
                  <a:pt x="0" y="1012459"/>
                </a:lnTo>
                <a:close/>
              </a:path>
            </a:pathLst>
          </a:custGeom>
          <a:solidFill>
            <a:schemeClr val="accent4"/>
          </a:solidFill>
          <a:ln w="57150">
            <a:solidFill>
              <a:schemeClr val="accent3"/>
            </a:solidFill>
          </a:ln>
        </p:spPr>
        <p:txBody>
          <a:bodyPr wrap="square">
            <a:noAutofit/>
          </a:bodyPr>
          <a:lstStyle/>
          <a:p>
            <a:endParaRPr lang="nl-NL"/>
          </a:p>
        </p:txBody>
      </p:sp>
      <p:sp>
        <p:nvSpPr>
          <p:cNvPr id="20" name="Tijdelijke aanduiding voor afbeelding 19">
            <a:extLst>
              <a:ext uri="{FF2B5EF4-FFF2-40B4-BE49-F238E27FC236}">
                <a16:creationId xmlns:a16="http://schemas.microsoft.com/office/drawing/2014/main" id="{4737752B-8E38-16C7-4A26-6464E06EDB0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26993" y="1953966"/>
            <a:ext cx="2938016" cy="2759797"/>
          </a:xfrm>
          <a:custGeom>
            <a:avLst/>
            <a:gdLst>
              <a:gd name="connsiteX0" fmla="*/ 1469008 w 2938016"/>
              <a:gd name="connsiteY0" fmla="*/ 0 h 2759797"/>
              <a:gd name="connsiteX1" fmla="*/ 2938016 w 2938016"/>
              <a:gd name="connsiteY1" fmla="*/ 1012459 h 2759797"/>
              <a:gd name="connsiteX2" fmla="*/ 2938016 w 2938016"/>
              <a:gd name="connsiteY2" fmla="*/ 1747338 h 2759797"/>
              <a:gd name="connsiteX3" fmla="*/ 1469008 w 2938016"/>
              <a:gd name="connsiteY3" fmla="*/ 2759797 h 2759797"/>
              <a:gd name="connsiteX4" fmla="*/ 0 w 2938016"/>
              <a:gd name="connsiteY4" fmla="*/ 1747338 h 2759797"/>
              <a:gd name="connsiteX5" fmla="*/ 0 w 2938016"/>
              <a:gd name="connsiteY5" fmla="*/ 1012459 h 2759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8016" h="2759797">
                <a:moveTo>
                  <a:pt x="1469008" y="0"/>
                </a:moveTo>
                <a:lnTo>
                  <a:pt x="2938016" y="1012459"/>
                </a:lnTo>
                <a:lnTo>
                  <a:pt x="2938016" y="1747338"/>
                </a:lnTo>
                <a:lnTo>
                  <a:pt x="1469008" y="2759797"/>
                </a:lnTo>
                <a:lnTo>
                  <a:pt x="0" y="1747338"/>
                </a:lnTo>
                <a:lnTo>
                  <a:pt x="0" y="1012459"/>
                </a:lnTo>
                <a:close/>
              </a:path>
            </a:pathLst>
          </a:custGeom>
          <a:solidFill>
            <a:schemeClr val="accent4"/>
          </a:solidFill>
          <a:ln w="57150">
            <a:solidFill>
              <a:schemeClr val="accent3"/>
            </a:solidFill>
          </a:ln>
        </p:spPr>
        <p:txBody>
          <a:bodyPr wrap="square">
            <a:noAutofit/>
          </a:bodyPr>
          <a:lstStyle/>
          <a:p>
            <a:endParaRPr lang="nl-NL"/>
          </a:p>
        </p:txBody>
      </p:sp>
      <p:sp>
        <p:nvSpPr>
          <p:cNvPr id="22" name="Tijdelijke aanduiding voor tekst 21">
            <a:extLst>
              <a:ext uri="{FF2B5EF4-FFF2-40B4-BE49-F238E27FC236}">
                <a16:creationId xmlns:a16="http://schemas.microsoft.com/office/drawing/2014/main" id="{03088932-CFFC-AD74-4E29-76234341C95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0" y="4900861"/>
            <a:ext cx="2938017" cy="857250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23" name="Tijdelijke aanduiding voor tekst 21">
            <a:extLst>
              <a:ext uri="{FF2B5EF4-FFF2-40B4-BE49-F238E27FC236}">
                <a16:creationId xmlns:a16="http://schemas.microsoft.com/office/drawing/2014/main" id="{DDA06E2E-94BD-D386-422B-137A165828F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26993" y="4900861"/>
            <a:ext cx="2938017" cy="857250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24" name="Tijdelijke aanduiding voor tekst 21">
            <a:extLst>
              <a:ext uri="{FF2B5EF4-FFF2-40B4-BE49-F238E27FC236}">
                <a16:creationId xmlns:a16="http://schemas.microsoft.com/office/drawing/2014/main" id="{D5E08C18-0850-EE1B-7462-9C865096397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5783" y="4900861"/>
            <a:ext cx="2938017" cy="857250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25" name="Titel 24">
            <a:extLst>
              <a:ext uri="{FF2B5EF4-FFF2-40B4-BE49-F238E27FC236}">
                <a16:creationId xmlns:a16="http://schemas.microsoft.com/office/drawing/2014/main" id="{C099E453-393F-3FDF-AC3F-2E11A15AA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000" y="789707"/>
            <a:ext cx="9349874" cy="512879"/>
          </a:xfrm>
        </p:spPr>
        <p:txBody>
          <a:bodyPr>
            <a:noAutofit/>
          </a:bodyPr>
          <a:lstStyle>
            <a:lvl1pPr algn="l">
              <a:defRPr sz="4400" b="1"/>
            </a:lvl1pPr>
          </a:lstStyle>
          <a:p>
            <a:r>
              <a:rPr lang="nl-NL"/>
              <a:t>Klik om stijl te bewerken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6CBFE0BB-D282-85E5-319F-1A54354F6A8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04" r="7204"/>
          <a:stretch/>
        </p:blipFill>
        <p:spPr>
          <a:xfrm>
            <a:off x="58964" y="115750"/>
            <a:ext cx="1944962" cy="1838216"/>
          </a:xfrm>
          <a:prstGeom prst="rect">
            <a:avLst/>
          </a:prstGeom>
        </p:spPr>
      </p:pic>
      <p:pic>
        <p:nvPicPr>
          <p:cNvPr id="11" name="Afbeelding 10">
            <a:extLst>
              <a:ext uri="{FF2B5EF4-FFF2-40B4-BE49-F238E27FC236}">
                <a16:creationId xmlns:a16="http://schemas.microsoft.com/office/drawing/2014/main" id="{33862BA9-2D7C-0F08-7A2B-F920CDE933E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77400" y="6203457"/>
            <a:ext cx="2428432" cy="54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5154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_3_Pres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jdelijke aanduiding voor afbeelding 17">
            <a:extLst>
              <a:ext uri="{FF2B5EF4-FFF2-40B4-BE49-F238E27FC236}">
                <a16:creationId xmlns:a16="http://schemas.microsoft.com/office/drawing/2014/main" id="{69961481-08D7-6676-F48E-98C254E83C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201" y="1965255"/>
            <a:ext cx="2938016" cy="2759797"/>
          </a:xfrm>
          <a:custGeom>
            <a:avLst/>
            <a:gdLst>
              <a:gd name="connsiteX0" fmla="*/ 1469008 w 2938016"/>
              <a:gd name="connsiteY0" fmla="*/ 0 h 2759797"/>
              <a:gd name="connsiteX1" fmla="*/ 2938016 w 2938016"/>
              <a:gd name="connsiteY1" fmla="*/ 1012459 h 2759797"/>
              <a:gd name="connsiteX2" fmla="*/ 2938016 w 2938016"/>
              <a:gd name="connsiteY2" fmla="*/ 1747338 h 2759797"/>
              <a:gd name="connsiteX3" fmla="*/ 1469008 w 2938016"/>
              <a:gd name="connsiteY3" fmla="*/ 2759797 h 2759797"/>
              <a:gd name="connsiteX4" fmla="*/ 0 w 2938016"/>
              <a:gd name="connsiteY4" fmla="*/ 1747338 h 2759797"/>
              <a:gd name="connsiteX5" fmla="*/ 0 w 2938016"/>
              <a:gd name="connsiteY5" fmla="*/ 1012459 h 2759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8016" h="2759797">
                <a:moveTo>
                  <a:pt x="1469008" y="0"/>
                </a:moveTo>
                <a:lnTo>
                  <a:pt x="2938016" y="1012459"/>
                </a:lnTo>
                <a:lnTo>
                  <a:pt x="2938016" y="1747338"/>
                </a:lnTo>
                <a:lnTo>
                  <a:pt x="1469008" y="2759797"/>
                </a:lnTo>
                <a:lnTo>
                  <a:pt x="0" y="1747338"/>
                </a:lnTo>
                <a:lnTo>
                  <a:pt x="0" y="1012459"/>
                </a:lnTo>
                <a:close/>
              </a:path>
            </a:pathLst>
          </a:custGeom>
          <a:solidFill>
            <a:schemeClr val="accent4"/>
          </a:solidFill>
          <a:ln w="57150">
            <a:solidFill>
              <a:schemeClr val="accent3"/>
            </a:solidFill>
          </a:ln>
        </p:spPr>
        <p:txBody>
          <a:bodyPr wrap="square">
            <a:noAutofit/>
          </a:bodyPr>
          <a:lstStyle/>
          <a:p>
            <a:endParaRPr lang="nl-NL"/>
          </a:p>
        </p:txBody>
      </p:sp>
      <p:sp>
        <p:nvSpPr>
          <p:cNvPr id="19" name="Tijdelijke aanduiding voor afbeelding 18">
            <a:extLst>
              <a:ext uri="{FF2B5EF4-FFF2-40B4-BE49-F238E27FC236}">
                <a16:creationId xmlns:a16="http://schemas.microsoft.com/office/drawing/2014/main" id="{49A28B74-A972-1807-3DD1-EFE28FBEC0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15785" y="1965255"/>
            <a:ext cx="2938016" cy="2759797"/>
          </a:xfrm>
          <a:custGeom>
            <a:avLst/>
            <a:gdLst>
              <a:gd name="connsiteX0" fmla="*/ 1469008 w 2938016"/>
              <a:gd name="connsiteY0" fmla="*/ 0 h 2759797"/>
              <a:gd name="connsiteX1" fmla="*/ 2938016 w 2938016"/>
              <a:gd name="connsiteY1" fmla="*/ 1012459 h 2759797"/>
              <a:gd name="connsiteX2" fmla="*/ 2938016 w 2938016"/>
              <a:gd name="connsiteY2" fmla="*/ 1747338 h 2759797"/>
              <a:gd name="connsiteX3" fmla="*/ 1469008 w 2938016"/>
              <a:gd name="connsiteY3" fmla="*/ 2759797 h 2759797"/>
              <a:gd name="connsiteX4" fmla="*/ 0 w 2938016"/>
              <a:gd name="connsiteY4" fmla="*/ 1747338 h 2759797"/>
              <a:gd name="connsiteX5" fmla="*/ 0 w 2938016"/>
              <a:gd name="connsiteY5" fmla="*/ 1012459 h 2759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8016" h="2759797">
                <a:moveTo>
                  <a:pt x="1469008" y="0"/>
                </a:moveTo>
                <a:lnTo>
                  <a:pt x="2938016" y="1012459"/>
                </a:lnTo>
                <a:lnTo>
                  <a:pt x="2938016" y="1747338"/>
                </a:lnTo>
                <a:lnTo>
                  <a:pt x="1469008" y="2759797"/>
                </a:lnTo>
                <a:lnTo>
                  <a:pt x="0" y="1747338"/>
                </a:lnTo>
                <a:lnTo>
                  <a:pt x="0" y="1012459"/>
                </a:lnTo>
                <a:close/>
              </a:path>
            </a:pathLst>
          </a:custGeom>
          <a:solidFill>
            <a:schemeClr val="accent4"/>
          </a:solidFill>
          <a:ln w="57150">
            <a:solidFill>
              <a:schemeClr val="accent3"/>
            </a:solidFill>
          </a:ln>
        </p:spPr>
        <p:txBody>
          <a:bodyPr wrap="square">
            <a:noAutofit/>
          </a:bodyPr>
          <a:lstStyle/>
          <a:p>
            <a:endParaRPr lang="nl-NL"/>
          </a:p>
        </p:txBody>
      </p:sp>
      <p:sp>
        <p:nvSpPr>
          <p:cNvPr id="20" name="Tijdelijke aanduiding voor afbeelding 19">
            <a:extLst>
              <a:ext uri="{FF2B5EF4-FFF2-40B4-BE49-F238E27FC236}">
                <a16:creationId xmlns:a16="http://schemas.microsoft.com/office/drawing/2014/main" id="{4737752B-8E38-16C7-4A26-6464E06EDB0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626993" y="1965255"/>
            <a:ext cx="2938016" cy="2759797"/>
          </a:xfrm>
          <a:custGeom>
            <a:avLst/>
            <a:gdLst>
              <a:gd name="connsiteX0" fmla="*/ 1469008 w 2938016"/>
              <a:gd name="connsiteY0" fmla="*/ 0 h 2759797"/>
              <a:gd name="connsiteX1" fmla="*/ 2938016 w 2938016"/>
              <a:gd name="connsiteY1" fmla="*/ 1012459 h 2759797"/>
              <a:gd name="connsiteX2" fmla="*/ 2938016 w 2938016"/>
              <a:gd name="connsiteY2" fmla="*/ 1747338 h 2759797"/>
              <a:gd name="connsiteX3" fmla="*/ 1469008 w 2938016"/>
              <a:gd name="connsiteY3" fmla="*/ 2759797 h 2759797"/>
              <a:gd name="connsiteX4" fmla="*/ 0 w 2938016"/>
              <a:gd name="connsiteY4" fmla="*/ 1747338 h 2759797"/>
              <a:gd name="connsiteX5" fmla="*/ 0 w 2938016"/>
              <a:gd name="connsiteY5" fmla="*/ 1012459 h 2759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8016" h="2759797">
                <a:moveTo>
                  <a:pt x="1469008" y="0"/>
                </a:moveTo>
                <a:lnTo>
                  <a:pt x="2938016" y="1012459"/>
                </a:lnTo>
                <a:lnTo>
                  <a:pt x="2938016" y="1747338"/>
                </a:lnTo>
                <a:lnTo>
                  <a:pt x="1469008" y="2759797"/>
                </a:lnTo>
                <a:lnTo>
                  <a:pt x="0" y="1747338"/>
                </a:lnTo>
                <a:lnTo>
                  <a:pt x="0" y="1012459"/>
                </a:lnTo>
                <a:close/>
              </a:path>
            </a:pathLst>
          </a:custGeom>
          <a:solidFill>
            <a:schemeClr val="accent4"/>
          </a:solidFill>
          <a:ln w="57150">
            <a:solidFill>
              <a:schemeClr val="accent3"/>
            </a:solidFill>
          </a:ln>
        </p:spPr>
        <p:txBody>
          <a:bodyPr wrap="square">
            <a:noAutofit/>
          </a:bodyPr>
          <a:lstStyle/>
          <a:p>
            <a:endParaRPr lang="nl-NL"/>
          </a:p>
        </p:txBody>
      </p:sp>
      <p:sp>
        <p:nvSpPr>
          <p:cNvPr id="22" name="Tijdelijke aanduiding voor tekst 21">
            <a:extLst>
              <a:ext uri="{FF2B5EF4-FFF2-40B4-BE49-F238E27FC236}">
                <a16:creationId xmlns:a16="http://schemas.microsoft.com/office/drawing/2014/main" id="{03088932-CFFC-AD74-4E29-76234341C95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8200" y="4912150"/>
            <a:ext cx="2938017" cy="857250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23" name="Tijdelijke aanduiding voor tekst 21">
            <a:extLst>
              <a:ext uri="{FF2B5EF4-FFF2-40B4-BE49-F238E27FC236}">
                <a16:creationId xmlns:a16="http://schemas.microsoft.com/office/drawing/2014/main" id="{DDA06E2E-94BD-D386-422B-137A165828F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26993" y="4912150"/>
            <a:ext cx="2938017" cy="857250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24" name="Tijdelijke aanduiding voor tekst 21">
            <a:extLst>
              <a:ext uri="{FF2B5EF4-FFF2-40B4-BE49-F238E27FC236}">
                <a16:creationId xmlns:a16="http://schemas.microsoft.com/office/drawing/2014/main" id="{D5E08C18-0850-EE1B-7462-9C865096397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5783" y="4912150"/>
            <a:ext cx="2938017" cy="857250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600"/>
            </a:lvl2pPr>
            <a:lvl3pPr marL="914400" indent="0">
              <a:buNone/>
              <a:defRPr sz="1400"/>
            </a:lvl3pPr>
            <a:lvl4pPr marL="1371600" indent="0">
              <a:buNone/>
              <a:defRPr sz="1200"/>
            </a:lvl4pPr>
            <a:lvl5pPr marL="1828800" indent="0">
              <a:buNone/>
              <a:defRPr sz="12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25" name="Titel 24">
            <a:extLst>
              <a:ext uri="{FF2B5EF4-FFF2-40B4-BE49-F238E27FC236}">
                <a16:creationId xmlns:a16="http://schemas.microsoft.com/office/drawing/2014/main" id="{C099E453-393F-3FDF-AC3F-2E11A15AA9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000" y="616948"/>
            <a:ext cx="9373800" cy="512879"/>
          </a:xfrm>
        </p:spPr>
        <p:txBody>
          <a:bodyPr>
            <a:noAutofit/>
          </a:bodyPr>
          <a:lstStyle>
            <a:lvl1pPr algn="l">
              <a:defRPr sz="4400" b="1"/>
            </a:lvl1pPr>
          </a:lstStyle>
          <a:p>
            <a:r>
              <a:rPr lang="nl-NL"/>
              <a:t>Klik om stijl te bewerken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0FE45392-FCC4-051A-17F5-3EC0088D0B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77402" y="6203457"/>
            <a:ext cx="2428427" cy="540743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BED4CBB8-2CDC-AC8F-062B-FA87D04E1E1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3" r="61249" b="2833"/>
          <a:stretch>
            <a:fillRect/>
          </a:stretch>
        </p:blipFill>
        <p:spPr>
          <a:xfrm>
            <a:off x="-162560" y="-45720"/>
            <a:ext cx="1944962" cy="183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7931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_2_Pres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jdelijke aanduiding voor afbeelding 18">
            <a:extLst>
              <a:ext uri="{FF2B5EF4-FFF2-40B4-BE49-F238E27FC236}">
                <a16:creationId xmlns:a16="http://schemas.microsoft.com/office/drawing/2014/main" id="{49A28B74-A972-1807-3DD1-EFE28FBEC0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15785" y="3612809"/>
            <a:ext cx="2938016" cy="2759797"/>
          </a:xfrm>
          <a:custGeom>
            <a:avLst/>
            <a:gdLst>
              <a:gd name="connsiteX0" fmla="*/ 1469008 w 2938016"/>
              <a:gd name="connsiteY0" fmla="*/ 0 h 2759797"/>
              <a:gd name="connsiteX1" fmla="*/ 2938016 w 2938016"/>
              <a:gd name="connsiteY1" fmla="*/ 1012459 h 2759797"/>
              <a:gd name="connsiteX2" fmla="*/ 2938016 w 2938016"/>
              <a:gd name="connsiteY2" fmla="*/ 1747338 h 2759797"/>
              <a:gd name="connsiteX3" fmla="*/ 1469008 w 2938016"/>
              <a:gd name="connsiteY3" fmla="*/ 2759797 h 2759797"/>
              <a:gd name="connsiteX4" fmla="*/ 0 w 2938016"/>
              <a:gd name="connsiteY4" fmla="*/ 1747338 h 2759797"/>
              <a:gd name="connsiteX5" fmla="*/ 0 w 2938016"/>
              <a:gd name="connsiteY5" fmla="*/ 1012459 h 2759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8016" h="2759797">
                <a:moveTo>
                  <a:pt x="1469008" y="0"/>
                </a:moveTo>
                <a:lnTo>
                  <a:pt x="2938016" y="1012459"/>
                </a:lnTo>
                <a:lnTo>
                  <a:pt x="2938016" y="1747338"/>
                </a:lnTo>
                <a:lnTo>
                  <a:pt x="1469008" y="2759797"/>
                </a:lnTo>
                <a:lnTo>
                  <a:pt x="0" y="1747338"/>
                </a:lnTo>
                <a:lnTo>
                  <a:pt x="0" y="1012459"/>
                </a:lnTo>
                <a:close/>
              </a:path>
            </a:pathLst>
          </a:custGeom>
          <a:solidFill>
            <a:schemeClr val="accent4"/>
          </a:solidFill>
          <a:ln w="57150">
            <a:solidFill>
              <a:schemeClr val="accent3"/>
            </a:solidFill>
          </a:ln>
        </p:spPr>
        <p:txBody>
          <a:bodyPr wrap="square">
            <a:noAutofit/>
          </a:bodyPr>
          <a:lstStyle/>
          <a:p>
            <a:endParaRPr lang="nl-NL"/>
          </a:p>
        </p:txBody>
      </p:sp>
      <p:sp>
        <p:nvSpPr>
          <p:cNvPr id="20" name="Tijdelijke aanduiding voor afbeelding 19">
            <a:extLst>
              <a:ext uri="{FF2B5EF4-FFF2-40B4-BE49-F238E27FC236}">
                <a16:creationId xmlns:a16="http://schemas.microsoft.com/office/drawing/2014/main" id="{4737752B-8E38-16C7-4A26-6464E06EDB0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40800" y="1629631"/>
            <a:ext cx="2938016" cy="2759797"/>
          </a:xfrm>
          <a:custGeom>
            <a:avLst/>
            <a:gdLst>
              <a:gd name="connsiteX0" fmla="*/ 1469008 w 2938016"/>
              <a:gd name="connsiteY0" fmla="*/ 0 h 2759797"/>
              <a:gd name="connsiteX1" fmla="*/ 2938016 w 2938016"/>
              <a:gd name="connsiteY1" fmla="*/ 1012459 h 2759797"/>
              <a:gd name="connsiteX2" fmla="*/ 2938016 w 2938016"/>
              <a:gd name="connsiteY2" fmla="*/ 1747338 h 2759797"/>
              <a:gd name="connsiteX3" fmla="*/ 1469008 w 2938016"/>
              <a:gd name="connsiteY3" fmla="*/ 2759797 h 2759797"/>
              <a:gd name="connsiteX4" fmla="*/ 0 w 2938016"/>
              <a:gd name="connsiteY4" fmla="*/ 1747338 h 2759797"/>
              <a:gd name="connsiteX5" fmla="*/ 0 w 2938016"/>
              <a:gd name="connsiteY5" fmla="*/ 1012459 h 2759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8016" h="2759797">
                <a:moveTo>
                  <a:pt x="1469008" y="0"/>
                </a:moveTo>
                <a:lnTo>
                  <a:pt x="2938016" y="1012459"/>
                </a:lnTo>
                <a:lnTo>
                  <a:pt x="2938016" y="1747338"/>
                </a:lnTo>
                <a:lnTo>
                  <a:pt x="1469008" y="2759797"/>
                </a:lnTo>
                <a:lnTo>
                  <a:pt x="0" y="1747338"/>
                </a:lnTo>
                <a:lnTo>
                  <a:pt x="0" y="1012459"/>
                </a:lnTo>
                <a:close/>
              </a:path>
            </a:pathLst>
          </a:custGeom>
          <a:solidFill>
            <a:schemeClr val="accent4"/>
          </a:solidFill>
          <a:ln w="57150">
            <a:solidFill>
              <a:schemeClr val="accent3"/>
            </a:solidFill>
          </a:ln>
        </p:spPr>
        <p:txBody>
          <a:bodyPr wrap="square">
            <a:noAutofit/>
          </a:bodyPr>
          <a:lstStyle/>
          <a:p>
            <a:endParaRPr lang="nl-NL"/>
          </a:p>
        </p:txBody>
      </p:sp>
      <p:sp>
        <p:nvSpPr>
          <p:cNvPr id="22" name="Tijdelijke aanduiding voor tekst 21">
            <a:extLst>
              <a:ext uri="{FF2B5EF4-FFF2-40B4-BE49-F238E27FC236}">
                <a16:creationId xmlns:a16="http://schemas.microsoft.com/office/drawing/2014/main" id="{03088932-CFFC-AD74-4E29-76234341C95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003926" y="2576945"/>
            <a:ext cx="4432500" cy="353016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8882982-C84C-428C-E160-E7B9F9C74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3926" y="788400"/>
            <a:ext cx="8683866" cy="511200"/>
          </a:xfrm>
        </p:spPr>
        <p:txBody>
          <a:bodyPr>
            <a:noAutofit/>
          </a:bodyPr>
          <a:lstStyle>
            <a:lvl1pPr>
              <a:defRPr sz="4400" b="1"/>
            </a:lvl1pPr>
          </a:lstStyle>
          <a:p>
            <a:r>
              <a:rPr lang="nl-NL"/>
              <a:t>Klik om stijl te bewerken</a:t>
            </a: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5BA8F77B-F59C-6D03-ABA6-3C9DB8D72E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5" r="7245"/>
          <a:stretch/>
        </p:blipFill>
        <p:spPr>
          <a:xfrm>
            <a:off x="58964" y="115750"/>
            <a:ext cx="1944962" cy="1838216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6CE6A6CB-4F2D-E233-A908-60F7454AB3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98216" y="6311072"/>
            <a:ext cx="1945140" cy="433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2841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_2_Pres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jdelijke aanduiding voor afbeelding 18">
            <a:extLst>
              <a:ext uri="{FF2B5EF4-FFF2-40B4-BE49-F238E27FC236}">
                <a16:creationId xmlns:a16="http://schemas.microsoft.com/office/drawing/2014/main" id="{49A28B74-A972-1807-3DD1-EFE28FBEC0E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415785" y="3612809"/>
            <a:ext cx="2938016" cy="2759797"/>
          </a:xfrm>
          <a:custGeom>
            <a:avLst/>
            <a:gdLst>
              <a:gd name="connsiteX0" fmla="*/ 1469008 w 2938016"/>
              <a:gd name="connsiteY0" fmla="*/ 0 h 2759797"/>
              <a:gd name="connsiteX1" fmla="*/ 2938016 w 2938016"/>
              <a:gd name="connsiteY1" fmla="*/ 1012459 h 2759797"/>
              <a:gd name="connsiteX2" fmla="*/ 2938016 w 2938016"/>
              <a:gd name="connsiteY2" fmla="*/ 1747338 h 2759797"/>
              <a:gd name="connsiteX3" fmla="*/ 1469008 w 2938016"/>
              <a:gd name="connsiteY3" fmla="*/ 2759797 h 2759797"/>
              <a:gd name="connsiteX4" fmla="*/ 0 w 2938016"/>
              <a:gd name="connsiteY4" fmla="*/ 1747338 h 2759797"/>
              <a:gd name="connsiteX5" fmla="*/ 0 w 2938016"/>
              <a:gd name="connsiteY5" fmla="*/ 1012459 h 2759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8016" h="2759797">
                <a:moveTo>
                  <a:pt x="1469008" y="0"/>
                </a:moveTo>
                <a:lnTo>
                  <a:pt x="2938016" y="1012459"/>
                </a:lnTo>
                <a:lnTo>
                  <a:pt x="2938016" y="1747338"/>
                </a:lnTo>
                <a:lnTo>
                  <a:pt x="1469008" y="2759797"/>
                </a:lnTo>
                <a:lnTo>
                  <a:pt x="0" y="1747338"/>
                </a:lnTo>
                <a:lnTo>
                  <a:pt x="0" y="1012459"/>
                </a:lnTo>
                <a:close/>
              </a:path>
            </a:pathLst>
          </a:custGeom>
          <a:solidFill>
            <a:schemeClr val="accent4"/>
          </a:solidFill>
          <a:ln w="57150">
            <a:solidFill>
              <a:schemeClr val="accent3"/>
            </a:solidFill>
          </a:ln>
        </p:spPr>
        <p:txBody>
          <a:bodyPr wrap="square">
            <a:noAutofit/>
          </a:bodyPr>
          <a:lstStyle/>
          <a:p>
            <a:endParaRPr lang="nl-NL"/>
          </a:p>
        </p:txBody>
      </p:sp>
      <p:sp>
        <p:nvSpPr>
          <p:cNvPr id="20" name="Tijdelijke aanduiding voor afbeelding 19">
            <a:extLst>
              <a:ext uri="{FF2B5EF4-FFF2-40B4-BE49-F238E27FC236}">
                <a16:creationId xmlns:a16="http://schemas.microsoft.com/office/drawing/2014/main" id="{4737752B-8E38-16C7-4A26-6464E06EDB0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40800" y="1629631"/>
            <a:ext cx="2938016" cy="2759797"/>
          </a:xfrm>
          <a:custGeom>
            <a:avLst/>
            <a:gdLst>
              <a:gd name="connsiteX0" fmla="*/ 1469008 w 2938016"/>
              <a:gd name="connsiteY0" fmla="*/ 0 h 2759797"/>
              <a:gd name="connsiteX1" fmla="*/ 2938016 w 2938016"/>
              <a:gd name="connsiteY1" fmla="*/ 1012459 h 2759797"/>
              <a:gd name="connsiteX2" fmla="*/ 2938016 w 2938016"/>
              <a:gd name="connsiteY2" fmla="*/ 1747338 h 2759797"/>
              <a:gd name="connsiteX3" fmla="*/ 1469008 w 2938016"/>
              <a:gd name="connsiteY3" fmla="*/ 2759797 h 2759797"/>
              <a:gd name="connsiteX4" fmla="*/ 0 w 2938016"/>
              <a:gd name="connsiteY4" fmla="*/ 1747338 h 2759797"/>
              <a:gd name="connsiteX5" fmla="*/ 0 w 2938016"/>
              <a:gd name="connsiteY5" fmla="*/ 1012459 h 2759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8016" h="2759797">
                <a:moveTo>
                  <a:pt x="1469008" y="0"/>
                </a:moveTo>
                <a:lnTo>
                  <a:pt x="2938016" y="1012459"/>
                </a:lnTo>
                <a:lnTo>
                  <a:pt x="2938016" y="1747338"/>
                </a:lnTo>
                <a:lnTo>
                  <a:pt x="1469008" y="2759797"/>
                </a:lnTo>
                <a:lnTo>
                  <a:pt x="0" y="1747338"/>
                </a:lnTo>
                <a:lnTo>
                  <a:pt x="0" y="1012459"/>
                </a:lnTo>
                <a:close/>
              </a:path>
            </a:pathLst>
          </a:custGeom>
          <a:solidFill>
            <a:schemeClr val="accent4"/>
          </a:solidFill>
          <a:ln w="57150">
            <a:solidFill>
              <a:schemeClr val="accent3"/>
            </a:solidFill>
          </a:ln>
        </p:spPr>
        <p:txBody>
          <a:bodyPr wrap="square">
            <a:noAutofit/>
          </a:bodyPr>
          <a:lstStyle/>
          <a:p>
            <a:endParaRPr lang="nl-NL"/>
          </a:p>
        </p:txBody>
      </p:sp>
      <p:sp>
        <p:nvSpPr>
          <p:cNvPr id="22" name="Tijdelijke aanduiding voor tekst 21">
            <a:extLst>
              <a:ext uri="{FF2B5EF4-FFF2-40B4-BE49-F238E27FC236}">
                <a16:creationId xmlns:a16="http://schemas.microsoft.com/office/drawing/2014/main" id="{03088932-CFFC-AD74-4E29-76234341C95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79999" y="2576945"/>
            <a:ext cx="4456427" cy="3530169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28882982-C84C-428C-E160-E7B9F9C74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9999" y="617788"/>
            <a:ext cx="9373801" cy="511200"/>
          </a:xfrm>
        </p:spPr>
        <p:txBody>
          <a:bodyPr>
            <a:noAutofit/>
          </a:bodyPr>
          <a:lstStyle>
            <a:lvl1pPr>
              <a:defRPr sz="4400" b="1"/>
            </a:lvl1pPr>
          </a:lstStyle>
          <a:p>
            <a:r>
              <a:rPr lang="nl-NL"/>
              <a:t>Klik om stijl te bewerken</a:t>
            </a:r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D18FB496-714F-33B1-8C51-68EDC369BB3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68835" y="6311072"/>
            <a:ext cx="1945138" cy="433128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09B6DED4-B2EE-543F-7FE7-FF9F5E8C57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3" r="61249" b="2833"/>
          <a:stretch>
            <a:fillRect/>
          </a:stretch>
        </p:blipFill>
        <p:spPr>
          <a:xfrm>
            <a:off x="-162560" y="-45720"/>
            <a:ext cx="1944962" cy="183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3081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Y_3_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2EDA2E-825B-D885-2CD4-A7E9A914C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000" y="617788"/>
            <a:ext cx="8735222" cy="511200"/>
          </a:xfrm>
        </p:spPr>
        <p:txBody>
          <a:bodyPr>
            <a:noAutofit/>
          </a:bodyPr>
          <a:lstStyle>
            <a:lvl1pPr algn="l">
              <a:defRPr sz="4400" b="1">
                <a:solidFill>
                  <a:schemeClr val="tx1"/>
                </a:solidFill>
              </a:defRPr>
            </a:lvl1pPr>
          </a:lstStyle>
          <a:p>
            <a:r>
              <a:rPr lang="nl-NL" dirty="0"/>
              <a:t>Klik om stijl te bewerken</a:t>
            </a:r>
          </a:p>
        </p:txBody>
      </p:sp>
      <p:sp>
        <p:nvSpPr>
          <p:cNvPr id="9" name="Vrije vorm 8">
            <a:extLst>
              <a:ext uri="{FF2B5EF4-FFF2-40B4-BE49-F238E27FC236}">
                <a16:creationId xmlns:a16="http://schemas.microsoft.com/office/drawing/2014/main" id="{783FC89E-5285-48EF-78D4-001D765E3764}"/>
              </a:ext>
            </a:extLst>
          </p:cNvPr>
          <p:cNvSpPr/>
          <p:nvPr userDrawn="1"/>
        </p:nvSpPr>
        <p:spPr>
          <a:xfrm>
            <a:off x="-1045684" y="3132817"/>
            <a:ext cx="2100761" cy="4702888"/>
          </a:xfrm>
          <a:custGeom>
            <a:avLst/>
            <a:gdLst>
              <a:gd name="connsiteX0" fmla="*/ 1261536 w 2523073"/>
              <a:gd name="connsiteY0" fmla="*/ 0 h 5648300"/>
              <a:gd name="connsiteX1" fmla="*/ 2523072 w 2523073"/>
              <a:gd name="connsiteY1" fmla="*/ 900756 h 5648300"/>
              <a:gd name="connsiteX2" fmla="*/ 2523072 w 2523073"/>
              <a:gd name="connsiteY2" fmla="*/ 1148325 h 5648300"/>
              <a:gd name="connsiteX3" fmla="*/ 2523073 w 2523073"/>
              <a:gd name="connsiteY3" fmla="*/ 1148325 h 5648300"/>
              <a:gd name="connsiteX4" fmla="*/ 2523073 w 2523073"/>
              <a:gd name="connsiteY4" fmla="*/ 5648300 h 5648300"/>
              <a:gd name="connsiteX5" fmla="*/ 0 w 2523073"/>
              <a:gd name="connsiteY5" fmla="*/ 5648300 h 5648300"/>
              <a:gd name="connsiteX6" fmla="*/ 0 w 2523073"/>
              <a:gd name="connsiteY6" fmla="*/ 1148325 h 5648300"/>
              <a:gd name="connsiteX7" fmla="*/ 1 w 2523073"/>
              <a:gd name="connsiteY7" fmla="*/ 1148325 h 5648300"/>
              <a:gd name="connsiteX8" fmla="*/ 1 w 2523073"/>
              <a:gd name="connsiteY8" fmla="*/ 900756 h 564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23073" h="5648300">
                <a:moveTo>
                  <a:pt x="1261536" y="0"/>
                </a:moveTo>
                <a:lnTo>
                  <a:pt x="2523072" y="900756"/>
                </a:lnTo>
                <a:lnTo>
                  <a:pt x="2523072" y="1148325"/>
                </a:lnTo>
                <a:lnTo>
                  <a:pt x="2523073" y="1148325"/>
                </a:lnTo>
                <a:lnTo>
                  <a:pt x="2523073" y="5648300"/>
                </a:lnTo>
                <a:lnTo>
                  <a:pt x="0" y="5648300"/>
                </a:lnTo>
                <a:lnTo>
                  <a:pt x="0" y="1148325"/>
                </a:lnTo>
                <a:lnTo>
                  <a:pt x="1" y="1148325"/>
                </a:lnTo>
                <a:lnTo>
                  <a:pt x="1" y="90075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10" name="Vrije vorm 9">
            <a:extLst>
              <a:ext uri="{FF2B5EF4-FFF2-40B4-BE49-F238E27FC236}">
                <a16:creationId xmlns:a16="http://schemas.microsoft.com/office/drawing/2014/main" id="{61CC974F-A874-AA4D-03BB-254585DD28EC}"/>
              </a:ext>
            </a:extLst>
          </p:cNvPr>
          <p:cNvSpPr/>
          <p:nvPr userDrawn="1"/>
        </p:nvSpPr>
        <p:spPr>
          <a:xfrm rot="10800000">
            <a:off x="11146805" y="-797260"/>
            <a:ext cx="2100761" cy="4702888"/>
          </a:xfrm>
          <a:custGeom>
            <a:avLst/>
            <a:gdLst>
              <a:gd name="connsiteX0" fmla="*/ 1261536 w 2523073"/>
              <a:gd name="connsiteY0" fmla="*/ 0 h 5648300"/>
              <a:gd name="connsiteX1" fmla="*/ 2523072 w 2523073"/>
              <a:gd name="connsiteY1" fmla="*/ 900756 h 5648300"/>
              <a:gd name="connsiteX2" fmla="*/ 2523072 w 2523073"/>
              <a:gd name="connsiteY2" fmla="*/ 1148325 h 5648300"/>
              <a:gd name="connsiteX3" fmla="*/ 2523073 w 2523073"/>
              <a:gd name="connsiteY3" fmla="*/ 1148325 h 5648300"/>
              <a:gd name="connsiteX4" fmla="*/ 2523073 w 2523073"/>
              <a:gd name="connsiteY4" fmla="*/ 5648300 h 5648300"/>
              <a:gd name="connsiteX5" fmla="*/ 0 w 2523073"/>
              <a:gd name="connsiteY5" fmla="*/ 5648300 h 5648300"/>
              <a:gd name="connsiteX6" fmla="*/ 0 w 2523073"/>
              <a:gd name="connsiteY6" fmla="*/ 1148325 h 5648300"/>
              <a:gd name="connsiteX7" fmla="*/ 1 w 2523073"/>
              <a:gd name="connsiteY7" fmla="*/ 1148325 h 5648300"/>
              <a:gd name="connsiteX8" fmla="*/ 1 w 2523073"/>
              <a:gd name="connsiteY8" fmla="*/ 900756 h 564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23073" h="5648300">
                <a:moveTo>
                  <a:pt x="1261536" y="0"/>
                </a:moveTo>
                <a:lnTo>
                  <a:pt x="2523072" y="900756"/>
                </a:lnTo>
                <a:lnTo>
                  <a:pt x="2523072" y="1148325"/>
                </a:lnTo>
                <a:lnTo>
                  <a:pt x="2523073" y="1148325"/>
                </a:lnTo>
                <a:lnTo>
                  <a:pt x="2523073" y="5648300"/>
                </a:lnTo>
                <a:lnTo>
                  <a:pt x="0" y="5648300"/>
                </a:lnTo>
                <a:lnTo>
                  <a:pt x="0" y="1148325"/>
                </a:lnTo>
                <a:lnTo>
                  <a:pt x="1" y="1148325"/>
                </a:lnTo>
                <a:lnTo>
                  <a:pt x="1" y="900756"/>
                </a:lnTo>
                <a:close/>
              </a:path>
            </a:pathLst>
          </a:custGeom>
          <a:solidFill>
            <a:srgbClr val="E9EA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5" name="Tijdelijke aanduiding voor tekst 21">
            <a:extLst>
              <a:ext uri="{FF2B5EF4-FFF2-40B4-BE49-F238E27FC236}">
                <a16:creationId xmlns:a16="http://schemas.microsoft.com/office/drawing/2014/main" id="{B107A561-EDDE-EA6B-5ECA-EF8B53625DA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80000" y="1965255"/>
            <a:ext cx="8696238" cy="4328668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nl-NL" dirty="0"/>
              <a:t>Klikken om de tekststijl van het model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19">
            <a:extLst>
              <a:ext uri="{FF2B5EF4-FFF2-40B4-BE49-F238E27FC236}">
                <a16:creationId xmlns:a16="http://schemas.microsoft.com/office/drawing/2014/main" id="{619068AD-B3ED-8B26-E110-55EEDFF2C0F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955605" y="3103126"/>
            <a:ext cx="6382399" cy="5995245"/>
          </a:xfrm>
          <a:custGeom>
            <a:avLst/>
            <a:gdLst>
              <a:gd name="connsiteX0" fmla="*/ 1469008 w 2938016"/>
              <a:gd name="connsiteY0" fmla="*/ 0 h 2759797"/>
              <a:gd name="connsiteX1" fmla="*/ 2938016 w 2938016"/>
              <a:gd name="connsiteY1" fmla="*/ 1012459 h 2759797"/>
              <a:gd name="connsiteX2" fmla="*/ 2938016 w 2938016"/>
              <a:gd name="connsiteY2" fmla="*/ 1747338 h 2759797"/>
              <a:gd name="connsiteX3" fmla="*/ 1469008 w 2938016"/>
              <a:gd name="connsiteY3" fmla="*/ 2759797 h 2759797"/>
              <a:gd name="connsiteX4" fmla="*/ 0 w 2938016"/>
              <a:gd name="connsiteY4" fmla="*/ 1747338 h 2759797"/>
              <a:gd name="connsiteX5" fmla="*/ 0 w 2938016"/>
              <a:gd name="connsiteY5" fmla="*/ 1012459 h 2759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8016" h="2759797">
                <a:moveTo>
                  <a:pt x="1469008" y="0"/>
                </a:moveTo>
                <a:lnTo>
                  <a:pt x="2938016" y="1012459"/>
                </a:lnTo>
                <a:lnTo>
                  <a:pt x="2938016" y="1747338"/>
                </a:lnTo>
                <a:lnTo>
                  <a:pt x="1469008" y="2759797"/>
                </a:lnTo>
                <a:lnTo>
                  <a:pt x="0" y="1747338"/>
                </a:lnTo>
                <a:lnTo>
                  <a:pt x="0" y="1012459"/>
                </a:lnTo>
                <a:close/>
              </a:path>
            </a:pathLst>
          </a:custGeom>
          <a:solidFill>
            <a:schemeClr val="accent4"/>
          </a:solidFill>
          <a:ln w="57150">
            <a:noFill/>
          </a:ln>
        </p:spPr>
        <p:txBody>
          <a:bodyPr wrap="square">
            <a:noAutofit/>
          </a:bodyPr>
          <a:lstStyle/>
          <a:p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94F3A8F-48D9-18A4-2886-CDEFF3FCE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50096" y="6311072"/>
            <a:ext cx="1945138" cy="433128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85662C4A-7307-CD05-14B3-E6BA4823BF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3" r="61249" b="2833"/>
          <a:stretch>
            <a:fillRect/>
          </a:stretch>
        </p:blipFill>
        <p:spPr>
          <a:xfrm>
            <a:off x="-162560" y="-45720"/>
            <a:ext cx="1944962" cy="183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3167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_1_Medium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jdelijke aanduiding voor afbeelding 15">
            <a:extLst>
              <a:ext uri="{FF2B5EF4-FFF2-40B4-BE49-F238E27FC236}">
                <a16:creationId xmlns:a16="http://schemas.microsoft.com/office/drawing/2014/main" id="{DC946834-D413-B0BC-B736-69EC9395CD0E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7433730" y="0"/>
            <a:ext cx="4758271" cy="6857999"/>
          </a:xfrm>
          <a:custGeom>
            <a:avLst/>
            <a:gdLst>
              <a:gd name="connsiteX0" fmla="*/ 2934774 w 4758271"/>
              <a:gd name="connsiteY0" fmla="*/ 0 h 6857999"/>
              <a:gd name="connsiteX1" fmla="*/ 4758271 w 4758271"/>
              <a:gd name="connsiteY1" fmla="*/ 0 h 6857999"/>
              <a:gd name="connsiteX2" fmla="*/ 4758271 w 4758271"/>
              <a:gd name="connsiteY2" fmla="*/ 6857999 h 6857999"/>
              <a:gd name="connsiteX3" fmla="*/ 2934773 w 4758271"/>
              <a:gd name="connsiteY3" fmla="*/ 6857999 h 6857999"/>
              <a:gd name="connsiteX4" fmla="*/ 1 w 4758271"/>
              <a:gd name="connsiteY4" fmla="*/ 4836254 h 6857999"/>
              <a:gd name="connsiteX5" fmla="*/ 0 w 4758271"/>
              <a:gd name="connsiteY5" fmla="*/ 4836255 h 6857999"/>
              <a:gd name="connsiteX6" fmla="*/ 0 w 4758271"/>
              <a:gd name="connsiteY6" fmla="*/ 2021744 h 6857999"/>
              <a:gd name="connsiteX7" fmla="*/ 2 w 4758271"/>
              <a:gd name="connsiteY7" fmla="*/ 202174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58271" h="6857999">
                <a:moveTo>
                  <a:pt x="2934774" y="0"/>
                </a:moveTo>
                <a:lnTo>
                  <a:pt x="4758271" y="0"/>
                </a:lnTo>
                <a:lnTo>
                  <a:pt x="4758271" y="6857999"/>
                </a:lnTo>
                <a:lnTo>
                  <a:pt x="2934773" y="6857999"/>
                </a:lnTo>
                <a:lnTo>
                  <a:pt x="1" y="4836254"/>
                </a:lnTo>
                <a:lnTo>
                  <a:pt x="0" y="4836255"/>
                </a:lnTo>
                <a:lnTo>
                  <a:pt x="0" y="2021744"/>
                </a:lnTo>
                <a:lnTo>
                  <a:pt x="2" y="2021746"/>
                </a:lnTo>
                <a:close/>
              </a:path>
            </a:pathLst>
          </a:custGeom>
          <a:solidFill>
            <a:schemeClr val="accent3"/>
          </a:solidFill>
          <a:ln w="9525">
            <a:solidFill>
              <a:schemeClr val="tx1"/>
            </a:solidFill>
          </a:ln>
        </p:spPr>
        <p:txBody>
          <a:bodyPr wrap="square"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18" name="Vrije vorm: vorm 17">
            <a:extLst>
              <a:ext uri="{FF2B5EF4-FFF2-40B4-BE49-F238E27FC236}">
                <a16:creationId xmlns:a16="http://schemas.microsoft.com/office/drawing/2014/main" id="{6804CA11-7894-D3DC-8C8D-BDAC5E17B9A2}"/>
              </a:ext>
            </a:extLst>
          </p:cNvPr>
          <p:cNvSpPr/>
          <p:nvPr userDrawn="1"/>
        </p:nvSpPr>
        <p:spPr>
          <a:xfrm>
            <a:off x="1" y="0"/>
            <a:ext cx="10368503" cy="6858000"/>
          </a:xfrm>
          <a:custGeom>
            <a:avLst/>
            <a:gdLst>
              <a:gd name="connsiteX0" fmla="*/ 0 w 10368503"/>
              <a:gd name="connsiteY0" fmla="*/ 0 h 6858000"/>
              <a:gd name="connsiteX1" fmla="*/ 10368503 w 10368503"/>
              <a:gd name="connsiteY1" fmla="*/ 0 h 6858000"/>
              <a:gd name="connsiteX2" fmla="*/ 7433730 w 10368503"/>
              <a:gd name="connsiteY2" fmla="*/ 2021747 h 6858000"/>
              <a:gd name="connsiteX3" fmla="*/ 7433728 w 10368503"/>
              <a:gd name="connsiteY3" fmla="*/ 2021745 h 6858000"/>
              <a:gd name="connsiteX4" fmla="*/ 7433728 w 10368503"/>
              <a:gd name="connsiteY4" fmla="*/ 4836256 h 6858000"/>
              <a:gd name="connsiteX5" fmla="*/ 7433729 w 10368503"/>
              <a:gd name="connsiteY5" fmla="*/ 4836255 h 6858000"/>
              <a:gd name="connsiteX6" fmla="*/ 10368502 w 10368503"/>
              <a:gd name="connsiteY6" fmla="*/ 6858000 h 6858000"/>
              <a:gd name="connsiteX7" fmla="*/ 0 w 10368503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368503" h="6858000">
                <a:moveTo>
                  <a:pt x="0" y="0"/>
                </a:moveTo>
                <a:lnTo>
                  <a:pt x="10368503" y="0"/>
                </a:lnTo>
                <a:lnTo>
                  <a:pt x="7433730" y="2021747"/>
                </a:lnTo>
                <a:lnTo>
                  <a:pt x="7433728" y="2021745"/>
                </a:lnTo>
                <a:lnTo>
                  <a:pt x="7433728" y="4836256"/>
                </a:lnTo>
                <a:lnTo>
                  <a:pt x="7433729" y="4836255"/>
                </a:lnTo>
                <a:lnTo>
                  <a:pt x="1036850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1CC06F9D-22B5-2483-D762-2502A37B669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5" r="7245"/>
          <a:stretch/>
        </p:blipFill>
        <p:spPr>
          <a:xfrm>
            <a:off x="58964" y="115750"/>
            <a:ext cx="1944962" cy="1838216"/>
          </a:xfrm>
          <a:prstGeom prst="rect">
            <a:avLst/>
          </a:prstGeom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1BB80DE-A6D9-E4A3-AA1D-F04A35099C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1307" y="1953967"/>
            <a:ext cx="2930093" cy="4222995"/>
          </a:xfrm>
        </p:spPr>
        <p:txBody>
          <a:bodyPr>
            <a:no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13" name="Tijdelijke aanduiding voor inhoud 2">
            <a:extLst>
              <a:ext uri="{FF2B5EF4-FFF2-40B4-BE49-F238E27FC236}">
                <a16:creationId xmlns:a16="http://schemas.microsoft.com/office/drawing/2014/main" id="{76DBB789-DCA0-4D41-ED2B-98752ECC6808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038600" y="1953966"/>
            <a:ext cx="2930093" cy="4222995"/>
          </a:xfrm>
        </p:spPr>
        <p:txBody>
          <a:bodyPr>
            <a:no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42EDA2E-825B-D885-2CD4-A7E9A914C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000" y="779258"/>
            <a:ext cx="5429805" cy="511200"/>
          </a:xfrm>
        </p:spPr>
        <p:txBody>
          <a:bodyPr>
            <a:norm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nl-NL"/>
              <a:t>Klik om stijl te bewerken</a:t>
            </a:r>
          </a:p>
        </p:txBody>
      </p:sp>
      <p:pic>
        <p:nvPicPr>
          <p:cNvPr id="9" name="Afbeelding 8">
            <a:extLst>
              <a:ext uri="{FF2B5EF4-FFF2-40B4-BE49-F238E27FC236}">
                <a16:creationId xmlns:a16="http://schemas.microsoft.com/office/drawing/2014/main" id="{29AC9875-9870-821C-F5EB-D5D13CB6F23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91257" y="6311072"/>
            <a:ext cx="1945138" cy="433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0202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_2_Large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jdelijke aanduiding voor afbeelding 16">
            <a:extLst>
              <a:ext uri="{FF2B5EF4-FFF2-40B4-BE49-F238E27FC236}">
                <a16:creationId xmlns:a16="http://schemas.microsoft.com/office/drawing/2014/main" id="{DFEAC527-EFB0-23CB-DA15-716164C67E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7088" y="0"/>
            <a:ext cx="7256463" cy="6858000"/>
          </a:xfrm>
          <a:custGeom>
            <a:avLst/>
            <a:gdLst>
              <a:gd name="connsiteX0" fmla="*/ 0 w 7256463"/>
              <a:gd name="connsiteY0" fmla="*/ 0 h 6858000"/>
              <a:gd name="connsiteX1" fmla="*/ 7256463 w 7256463"/>
              <a:gd name="connsiteY1" fmla="*/ 0 h 6858000"/>
              <a:gd name="connsiteX2" fmla="*/ 7256463 w 7256463"/>
              <a:gd name="connsiteY2" fmla="*/ 6858000 h 6858000"/>
              <a:gd name="connsiteX3" fmla="*/ 0 w 7256463"/>
              <a:gd name="connsiteY3" fmla="*/ 6858000 h 6858000"/>
              <a:gd name="connsiteX4" fmla="*/ 0 w 7256463"/>
              <a:gd name="connsiteY4" fmla="*/ 0 h 6858000"/>
              <a:gd name="connsiteX0" fmla="*/ 0 w 7256463"/>
              <a:gd name="connsiteY0" fmla="*/ 0 h 6858000"/>
              <a:gd name="connsiteX1" fmla="*/ 7256463 w 7256463"/>
              <a:gd name="connsiteY1" fmla="*/ 0 h 6858000"/>
              <a:gd name="connsiteX2" fmla="*/ 6032665 w 7256463"/>
              <a:gd name="connsiteY2" fmla="*/ 3087584 h 6858000"/>
              <a:gd name="connsiteX3" fmla="*/ 7256463 w 7256463"/>
              <a:gd name="connsiteY3" fmla="*/ 6858000 h 6858000"/>
              <a:gd name="connsiteX4" fmla="*/ 0 w 7256463"/>
              <a:gd name="connsiteY4" fmla="*/ 6858000 h 6858000"/>
              <a:gd name="connsiteX5" fmla="*/ 0 w 7256463"/>
              <a:gd name="connsiteY5" fmla="*/ 0 h 6858000"/>
              <a:gd name="connsiteX0" fmla="*/ 0 w 7256463"/>
              <a:gd name="connsiteY0" fmla="*/ 0 h 6858000"/>
              <a:gd name="connsiteX1" fmla="*/ 7256463 w 7256463"/>
              <a:gd name="connsiteY1" fmla="*/ 0 h 6858000"/>
              <a:gd name="connsiteX2" fmla="*/ 6032665 w 7256463"/>
              <a:gd name="connsiteY2" fmla="*/ 3087584 h 6858000"/>
              <a:gd name="connsiteX3" fmla="*/ 7256463 w 7256463"/>
              <a:gd name="connsiteY3" fmla="*/ 6858000 h 6858000"/>
              <a:gd name="connsiteX4" fmla="*/ 0 w 7256463"/>
              <a:gd name="connsiteY4" fmla="*/ 6858000 h 6858000"/>
              <a:gd name="connsiteX5" fmla="*/ 0 w 7256463"/>
              <a:gd name="connsiteY5" fmla="*/ 0 h 6858000"/>
              <a:gd name="connsiteX0" fmla="*/ 0 w 7256463"/>
              <a:gd name="connsiteY0" fmla="*/ 0 h 6858000"/>
              <a:gd name="connsiteX1" fmla="*/ 7256463 w 7256463"/>
              <a:gd name="connsiteY1" fmla="*/ 0 h 6858000"/>
              <a:gd name="connsiteX2" fmla="*/ 5047013 w 7256463"/>
              <a:gd name="connsiteY2" fmla="*/ 2434442 h 6858000"/>
              <a:gd name="connsiteX3" fmla="*/ 7256463 w 7256463"/>
              <a:gd name="connsiteY3" fmla="*/ 6858000 h 6858000"/>
              <a:gd name="connsiteX4" fmla="*/ 0 w 7256463"/>
              <a:gd name="connsiteY4" fmla="*/ 6858000 h 6858000"/>
              <a:gd name="connsiteX5" fmla="*/ 0 w 7256463"/>
              <a:gd name="connsiteY5" fmla="*/ 0 h 6858000"/>
              <a:gd name="connsiteX0" fmla="*/ 0 w 7256463"/>
              <a:gd name="connsiteY0" fmla="*/ 0 h 6858000"/>
              <a:gd name="connsiteX1" fmla="*/ 7256463 w 7256463"/>
              <a:gd name="connsiteY1" fmla="*/ 0 h 6858000"/>
              <a:gd name="connsiteX2" fmla="*/ 5047013 w 7256463"/>
              <a:gd name="connsiteY2" fmla="*/ 2434442 h 6858000"/>
              <a:gd name="connsiteX3" fmla="*/ 7256463 w 7256463"/>
              <a:gd name="connsiteY3" fmla="*/ 6858000 h 6858000"/>
              <a:gd name="connsiteX4" fmla="*/ 0 w 7256463"/>
              <a:gd name="connsiteY4" fmla="*/ 6858000 h 6858000"/>
              <a:gd name="connsiteX5" fmla="*/ 0 w 7256463"/>
              <a:gd name="connsiteY5" fmla="*/ 0 h 6858000"/>
              <a:gd name="connsiteX0" fmla="*/ 0 w 7256463"/>
              <a:gd name="connsiteY0" fmla="*/ 0 h 6858000"/>
              <a:gd name="connsiteX1" fmla="*/ 7256463 w 7256463"/>
              <a:gd name="connsiteY1" fmla="*/ 0 h 6858000"/>
              <a:gd name="connsiteX2" fmla="*/ 5047013 w 7256463"/>
              <a:gd name="connsiteY2" fmla="*/ 2434442 h 6858000"/>
              <a:gd name="connsiteX3" fmla="*/ 4940135 w 7256463"/>
              <a:gd name="connsiteY3" fmla="*/ 4750130 h 6858000"/>
              <a:gd name="connsiteX4" fmla="*/ 7256463 w 7256463"/>
              <a:gd name="connsiteY4" fmla="*/ 6858000 h 6858000"/>
              <a:gd name="connsiteX5" fmla="*/ 0 w 7256463"/>
              <a:gd name="connsiteY5" fmla="*/ 6858000 h 6858000"/>
              <a:gd name="connsiteX6" fmla="*/ 0 w 7256463"/>
              <a:gd name="connsiteY6" fmla="*/ 0 h 6858000"/>
              <a:gd name="connsiteX0" fmla="*/ 0 w 7256463"/>
              <a:gd name="connsiteY0" fmla="*/ 0 h 6858000"/>
              <a:gd name="connsiteX1" fmla="*/ 7256463 w 7256463"/>
              <a:gd name="connsiteY1" fmla="*/ 0 h 6858000"/>
              <a:gd name="connsiteX2" fmla="*/ 5047013 w 7256463"/>
              <a:gd name="connsiteY2" fmla="*/ 2434442 h 6858000"/>
              <a:gd name="connsiteX3" fmla="*/ 4940135 w 7256463"/>
              <a:gd name="connsiteY3" fmla="*/ 4750130 h 6858000"/>
              <a:gd name="connsiteX4" fmla="*/ 7256463 w 7256463"/>
              <a:gd name="connsiteY4" fmla="*/ 6858000 h 6858000"/>
              <a:gd name="connsiteX5" fmla="*/ 0 w 7256463"/>
              <a:gd name="connsiteY5" fmla="*/ 6858000 h 6858000"/>
              <a:gd name="connsiteX6" fmla="*/ 0 w 7256463"/>
              <a:gd name="connsiteY6" fmla="*/ 0 h 6858000"/>
              <a:gd name="connsiteX0" fmla="*/ 0 w 7389293"/>
              <a:gd name="connsiteY0" fmla="*/ 0 h 6858000"/>
              <a:gd name="connsiteX1" fmla="*/ 7256463 w 7389293"/>
              <a:gd name="connsiteY1" fmla="*/ 0 h 6858000"/>
              <a:gd name="connsiteX2" fmla="*/ 5047013 w 7389293"/>
              <a:gd name="connsiteY2" fmla="*/ 2434442 h 6858000"/>
              <a:gd name="connsiteX3" fmla="*/ 4940135 w 7389293"/>
              <a:gd name="connsiteY3" fmla="*/ 4750130 h 6858000"/>
              <a:gd name="connsiteX4" fmla="*/ 7256463 w 7389293"/>
              <a:gd name="connsiteY4" fmla="*/ 6858000 h 6858000"/>
              <a:gd name="connsiteX5" fmla="*/ 0 w 7389293"/>
              <a:gd name="connsiteY5" fmla="*/ 6858000 h 6858000"/>
              <a:gd name="connsiteX6" fmla="*/ 0 w 7389293"/>
              <a:gd name="connsiteY6" fmla="*/ 0 h 6858000"/>
              <a:gd name="connsiteX0" fmla="*/ 0 w 7461647"/>
              <a:gd name="connsiteY0" fmla="*/ 0 h 6858000"/>
              <a:gd name="connsiteX1" fmla="*/ 7256463 w 7461647"/>
              <a:gd name="connsiteY1" fmla="*/ 0 h 6858000"/>
              <a:gd name="connsiteX2" fmla="*/ 5047013 w 7461647"/>
              <a:gd name="connsiteY2" fmla="*/ 2434442 h 6858000"/>
              <a:gd name="connsiteX3" fmla="*/ 4940135 w 7461647"/>
              <a:gd name="connsiteY3" fmla="*/ 4750130 h 6858000"/>
              <a:gd name="connsiteX4" fmla="*/ 7256463 w 7461647"/>
              <a:gd name="connsiteY4" fmla="*/ 6858000 h 6858000"/>
              <a:gd name="connsiteX5" fmla="*/ 0 w 7461647"/>
              <a:gd name="connsiteY5" fmla="*/ 6858000 h 6858000"/>
              <a:gd name="connsiteX6" fmla="*/ 0 w 7461647"/>
              <a:gd name="connsiteY6" fmla="*/ 0 h 6858000"/>
              <a:gd name="connsiteX0" fmla="*/ 0 w 7393409"/>
              <a:gd name="connsiteY0" fmla="*/ 0 h 6858000"/>
              <a:gd name="connsiteX1" fmla="*/ 7256463 w 7393409"/>
              <a:gd name="connsiteY1" fmla="*/ 0 h 6858000"/>
              <a:gd name="connsiteX2" fmla="*/ 3728852 w 7393409"/>
              <a:gd name="connsiteY2" fmla="*/ 2078182 h 6858000"/>
              <a:gd name="connsiteX3" fmla="*/ 4940135 w 7393409"/>
              <a:gd name="connsiteY3" fmla="*/ 4750130 h 6858000"/>
              <a:gd name="connsiteX4" fmla="*/ 7256463 w 7393409"/>
              <a:gd name="connsiteY4" fmla="*/ 6858000 h 6858000"/>
              <a:gd name="connsiteX5" fmla="*/ 0 w 7393409"/>
              <a:gd name="connsiteY5" fmla="*/ 6858000 h 6858000"/>
              <a:gd name="connsiteX6" fmla="*/ 0 w 7393409"/>
              <a:gd name="connsiteY6" fmla="*/ 0 h 6858000"/>
              <a:gd name="connsiteX0" fmla="*/ 0 w 7421781"/>
              <a:gd name="connsiteY0" fmla="*/ 0 h 6858000"/>
              <a:gd name="connsiteX1" fmla="*/ 7256463 w 7421781"/>
              <a:gd name="connsiteY1" fmla="*/ 0 h 6858000"/>
              <a:gd name="connsiteX2" fmla="*/ 4405745 w 7421781"/>
              <a:gd name="connsiteY2" fmla="*/ 1935679 h 6858000"/>
              <a:gd name="connsiteX3" fmla="*/ 4940135 w 7421781"/>
              <a:gd name="connsiteY3" fmla="*/ 4750130 h 6858000"/>
              <a:gd name="connsiteX4" fmla="*/ 7256463 w 7421781"/>
              <a:gd name="connsiteY4" fmla="*/ 6858000 h 6858000"/>
              <a:gd name="connsiteX5" fmla="*/ 0 w 7421781"/>
              <a:gd name="connsiteY5" fmla="*/ 6858000 h 6858000"/>
              <a:gd name="connsiteX6" fmla="*/ 0 w 7421781"/>
              <a:gd name="connsiteY6" fmla="*/ 0 h 6858000"/>
              <a:gd name="connsiteX0" fmla="*/ 0 w 7421781"/>
              <a:gd name="connsiteY0" fmla="*/ 0 h 6858000"/>
              <a:gd name="connsiteX1" fmla="*/ 7256463 w 7421781"/>
              <a:gd name="connsiteY1" fmla="*/ 0 h 6858000"/>
              <a:gd name="connsiteX2" fmla="*/ 4405745 w 7421781"/>
              <a:gd name="connsiteY2" fmla="*/ 1935679 h 6858000"/>
              <a:gd name="connsiteX3" fmla="*/ 3063833 w 7421781"/>
              <a:gd name="connsiteY3" fmla="*/ 5118265 h 6858000"/>
              <a:gd name="connsiteX4" fmla="*/ 7256463 w 7421781"/>
              <a:gd name="connsiteY4" fmla="*/ 6858000 h 6858000"/>
              <a:gd name="connsiteX5" fmla="*/ 0 w 7421781"/>
              <a:gd name="connsiteY5" fmla="*/ 6858000 h 6858000"/>
              <a:gd name="connsiteX6" fmla="*/ 0 w 7421781"/>
              <a:gd name="connsiteY6" fmla="*/ 0 h 6858000"/>
              <a:gd name="connsiteX0" fmla="*/ 0 w 7421781"/>
              <a:gd name="connsiteY0" fmla="*/ 0 h 6858000"/>
              <a:gd name="connsiteX1" fmla="*/ 7256463 w 7421781"/>
              <a:gd name="connsiteY1" fmla="*/ 0 h 6858000"/>
              <a:gd name="connsiteX2" fmla="*/ 4405745 w 7421781"/>
              <a:gd name="connsiteY2" fmla="*/ 1935679 h 6858000"/>
              <a:gd name="connsiteX3" fmla="*/ 4441371 w 7421781"/>
              <a:gd name="connsiteY3" fmla="*/ 4963886 h 6858000"/>
              <a:gd name="connsiteX4" fmla="*/ 7256463 w 7421781"/>
              <a:gd name="connsiteY4" fmla="*/ 6858000 h 6858000"/>
              <a:gd name="connsiteX5" fmla="*/ 0 w 7421781"/>
              <a:gd name="connsiteY5" fmla="*/ 6858000 h 6858000"/>
              <a:gd name="connsiteX6" fmla="*/ 0 w 7421781"/>
              <a:gd name="connsiteY6" fmla="*/ 0 h 6858000"/>
              <a:gd name="connsiteX0" fmla="*/ 0 w 7421781"/>
              <a:gd name="connsiteY0" fmla="*/ 0 h 6858000"/>
              <a:gd name="connsiteX1" fmla="*/ 7256463 w 7421781"/>
              <a:gd name="connsiteY1" fmla="*/ 0 h 6858000"/>
              <a:gd name="connsiteX2" fmla="*/ 4405745 w 7421781"/>
              <a:gd name="connsiteY2" fmla="*/ 1935679 h 6858000"/>
              <a:gd name="connsiteX3" fmla="*/ 4441371 w 7421781"/>
              <a:gd name="connsiteY3" fmla="*/ 4963886 h 6858000"/>
              <a:gd name="connsiteX4" fmla="*/ 7256463 w 7421781"/>
              <a:gd name="connsiteY4" fmla="*/ 6858000 h 6858000"/>
              <a:gd name="connsiteX5" fmla="*/ 0 w 7421781"/>
              <a:gd name="connsiteY5" fmla="*/ 6858000 h 6858000"/>
              <a:gd name="connsiteX6" fmla="*/ 0 w 7421781"/>
              <a:gd name="connsiteY6" fmla="*/ 0 h 6858000"/>
              <a:gd name="connsiteX0" fmla="*/ 0 w 7421781"/>
              <a:gd name="connsiteY0" fmla="*/ 0 h 6858000"/>
              <a:gd name="connsiteX1" fmla="*/ 7256463 w 7421781"/>
              <a:gd name="connsiteY1" fmla="*/ 0 h 6858000"/>
              <a:gd name="connsiteX2" fmla="*/ 4405745 w 7421781"/>
              <a:gd name="connsiteY2" fmla="*/ 1935679 h 6858000"/>
              <a:gd name="connsiteX3" fmla="*/ 4441371 w 7421781"/>
              <a:gd name="connsiteY3" fmla="*/ 4963886 h 6858000"/>
              <a:gd name="connsiteX4" fmla="*/ 7256463 w 7421781"/>
              <a:gd name="connsiteY4" fmla="*/ 6858000 h 6858000"/>
              <a:gd name="connsiteX5" fmla="*/ 0 w 7421781"/>
              <a:gd name="connsiteY5" fmla="*/ 6858000 h 6858000"/>
              <a:gd name="connsiteX6" fmla="*/ 0 w 7421781"/>
              <a:gd name="connsiteY6" fmla="*/ 0 h 6858000"/>
              <a:gd name="connsiteX0" fmla="*/ 0 w 7421781"/>
              <a:gd name="connsiteY0" fmla="*/ 0 h 6858000"/>
              <a:gd name="connsiteX1" fmla="*/ 7256463 w 7421781"/>
              <a:gd name="connsiteY1" fmla="*/ 0 h 6858000"/>
              <a:gd name="connsiteX2" fmla="*/ 4405745 w 7421781"/>
              <a:gd name="connsiteY2" fmla="*/ 1935679 h 6858000"/>
              <a:gd name="connsiteX3" fmla="*/ 4441371 w 7421781"/>
              <a:gd name="connsiteY3" fmla="*/ 4963886 h 6858000"/>
              <a:gd name="connsiteX4" fmla="*/ 7256463 w 7421781"/>
              <a:gd name="connsiteY4" fmla="*/ 6858000 h 6858000"/>
              <a:gd name="connsiteX5" fmla="*/ 0 w 7421781"/>
              <a:gd name="connsiteY5" fmla="*/ 6858000 h 6858000"/>
              <a:gd name="connsiteX6" fmla="*/ 0 w 7421781"/>
              <a:gd name="connsiteY6" fmla="*/ 0 h 6858000"/>
              <a:gd name="connsiteX0" fmla="*/ 0 w 7421781"/>
              <a:gd name="connsiteY0" fmla="*/ 0 h 6858000"/>
              <a:gd name="connsiteX1" fmla="*/ 7256463 w 7421781"/>
              <a:gd name="connsiteY1" fmla="*/ 0 h 6858000"/>
              <a:gd name="connsiteX2" fmla="*/ 4405745 w 7421781"/>
              <a:gd name="connsiteY2" fmla="*/ 1935679 h 6858000"/>
              <a:gd name="connsiteX3" fmla="*/ 4441371 w 7421781"/>
              <a:gd name="connsiteY3" fmla="*/ 4963886 h 6858000"/>
              <a:gd name="connsiteX4" fmla="*/ 7256463 w 7421781"/>
              <a:gd name="connsiteY4" fmla="*/ 6858000 h 6858000"/>
              <a:gd name="connsiteX5" fmla="*/ 0 w 7421781"/>
              <a:gd name="connsiteY5" fmla="*/ 6858000 h 6858000"/>
              <a:gd name="connsiteX6" fmla="*/ 0 w 7421781"/>
              <a:gd name="connsiteY6" fmla="*/ 0 h 6858000"/>
              <a:gd name="connsiteX0" fmla="*/ 0 w 7421781"/>
              <a:gd name="connsiteY0" fmla="*/ 0 h 6858000"/>
              <a:gd name="connsiteX1" fmla="*/ 7256463 w 7421781"/>
              <a:gd name="connsiteY1" fmla="*/ 0 h 6858000"/>
              <a:gd name="connsiteX2" fmla="*/ 4405745 w 7421781"/>
              <a:gd name="connsiteY2" fmla="*/ 1935679 h 6858000"/>
              <a:gd name="connsiteX3" fmla="*/ 4441371 w 7421781"/>
              <a:gd name="connsiteY3" fmla="*/ 4963886 h 6858000"/>
              <a:gd name="connsiteX4" fmla="*/ 7256463 w 7421781"/>
              <a:gd name="connsiteY4" fmla="*/ 6858000 h 6858000"/>
              <a:gd name="connsiteX5" fmla="*/ 0 w 7421781"/>
              <a:gd name="connsiteY5" fmla="*/ 6858000 h 6858000"/>
              <a:gd name="connsiteX6" fmla="*/ 0 w 7421781"/>
              <a:gd name="connsiteY6" fmla="*/ 0 h 6858000"/>
              <a:gd name="connsiteX0" fmla="*/ 0 w 7421781"/>
              <a:gd name="connsiteY0" fmla="*/ 0 h 6858000"/>
              <a:gd name="connsiteX1" fmla="*/ 7256463 w 7421781"/>
              <a:gd name="connsiteY1" fmla="*/ 0 h 6858000"/>
              <a:gd name="connsiteX2" fmla="*/ 4405745 w 7421781"/>
              <a:gd name="connsiteY2" fmla="*/ 1935679 h 6858000"/>
              <a:gd name="connsiteX3" fmla="*/ 4441371 w 7421781"/>
              <a:gd name="connsiteY3" fmla="*/ 4963886 h 6858000"/>
              <a:gd name="connsiteX4" fmla="*/ 7256463 w 7421781"/>
              <a:gd name="connsiteY4" fmla="*/ 6858000 h 6858000"/>
              <a:gd name="connsiteX5" fmla="*/ 0 w 7421781"/>
              <a:gd name="connsiteY5" fmla="*/ 6858000 h 6858000"/>
              <a:gd name="connsiteX6" fmla="*/ 0 w 7421781"/>
              <a:gd name="connsiteY6" fmla="*/ 0 h 6858000"/>
              <a:gd name="connsiteX0" fmla="*/ 0 w 7421781"/>
              <a:gd name="connsiteY0" fmla="*/ 0 h 6858000"/>
              <a:gd name="connsiteX1" fmla="*/ 7256463 w 7421781"/>
              <a:gd name="connsiteY1" fmla="*/ 0 h 6858000"/>
              <a:gd name="connsiteX2" fmla="*/ 4405745 w 7421781"/>
              <a:gd name="connsiteY2" fmla="*/ 1935679 h 6858000"/>
              <a:gd name="connsiteX3" fmla="*/ 4441371 w 7421781"/>
              <a:gd name="connsiteY3" fmla="*/ 4963886 h 6858000"/>
              <a:gd name="connsiteX4" fmla="*/ 7256463 w 7421781"/>
              <a:gd name="connsiteY4" fmla="*/ 6858000 h 6858000"/>
              <a:gd name="connsiteX5" fmla="*/ 0 w 7421781"/>
              <a:gd name="connsiteY5" fmla="*/ 6858000 h 6858000"/>
              <a:gd name="connsiteX6" fmla="*/ 0 w 7421781"/>
              <a:gd name="connsiteY6" fmla="*/ 0 h 6858000"/>
              <a:gd name="connsiteX0" fmla="*/ 0 w 7421781"/>
              <a:gd name="connsiteY0" fmla="*/ 0 h 6858000"/>
              <a:gd name="connsiteX1" fmla="*/ 7256463 w 7421781"/>
              <a:gd name="connsiteY1" fmla="*/ 0 h 6858000"/>
              <a:gd name="connsiteX2" fmla="*/ 4405745 w 7421781"/>
              <a:gd name="connsiteY2" fmla="*/ 1935679 h 6858000"/>
              <a:gd name="connsiteX3" fmla="*/ 4441371 w 7421781"/>
              <a:gd name="connsiteY3" fmla="*/ 4963886 h 6858000"/>
              <a:gd name="connsiteX4" fmla="*/ 7256463 w 7421781"/>
              <a:gd name="connsiteY4" fmla="*/ 6858000 h 6858000"/>
              <a:gd name="connsiteX5" fmla="*/ 0 w 7421781"/>
              <a:gd name="connsiteY5" fmla="*/ 6858000 h 6858000"/>
              <a:gd name="connsiteX6" fmla="*/ 0 w 7421781"/>
              <a:gd name="connsiteY6" fmla="*/ 0 h 6858000"/>
              <a:gd name="connsiteX0" fmla="*/ 0 w 7417693"/>
              <a:gd name="connsiteY0" fmla="*/ 0 h 6858000"/>
              <a:gd name="connsiteX1" fmla="*/ 7256463 w 7417693"/>
              <a:gd name="connsiteY1" fmla="*/ 0 h 6858000"/>
              <a:gd name="connsiteX2" fmla="*/ 4322618 w 7417693"/>
              <a:gd name="connsiteY2" fmla="*/ 1876303 h 6858000"/>
              <a:gd name="connsiteX3" fmla="*/ 4441371 w 7417693"/>
              <a:gd name="connsiteY3" fmla="*/ 4963886 h 6858000"/>
              <a:gd name="connsiteX4" fmla="*/ 7256463 w 7417693"/>
              <a:gd name="connsiteY4" fmla="*/ 6858000 h 6858000"/>
              <a:gd name="connsiteX5" fmla="*/ 0 w 7417693"/>
              <a:gd name="connsiteY5" fmla="*/ 6858000 h 6858000"/>
              <a:gd name="connsiteX6" fmla="*/ 0 w 7417693"/>
              <a:gd name="connsiteY6" fmla="*/ 0 h 6858000"/>
              <a:gd name="connsiteX0" fmla="*/ 0 w 7423321"/>
              <a:gd name="connsiteY0" fmla="*/ 0 h 6858000"/>
              <a:gd name="connsiteX1" fmla="*/ 7256463 w 7423321"/>
              <a:gd name="connsiteY1" fmla="*/ 0 h 6858000"/>
              <a:gd name="connsiteX2" fmla="*/ 4436032 w 7423321"/>
              <a:gd name="connsiteY2" fmla="*/ 1933010 h 6858000"/>
              <a:gd name="connsiteX3" fmla="*/ 4441371 w 7423321"/>
              <a:gd name="connsiteY3" fmla="*/ 4963886 h 6858000"/>
              <a:gd name="connsiteX4" fmla="*/ 7256463 w 7423321"/>
              <a:gd name="connsiteY4" fmla="*/ 6858000 h 6858000"/>
              <a:gd name="connsiteX5" fmla="*/ 0 w 7423321"/>
              <a:gd name="connsiteY5" fmla="*/ 6858000 h 6858000"/>
              <a:gd name="connsiteX6" fmla="*/ 0 w 7423321"/>
              <a:gd name="connsiteY6" fmla="*/ 0 h 6858000"/>
              <a:gd name="connsiteX0" fmla="*/ 0 w 7256463"/>
              <a:gd name="connsiteY0" fmla="*/ 0 h 6858000"/>
              <a:gd name="connsiteX1" fmla="*/ 7256463 w 7256463"/>
              <a:gd name="connsiteY1" fmla="*/ 0 h 6858000"/>
              <a:gd name="connsiteX2" fmla="*/ 4436032 w 7256463"/>
              <a:gd name="connsiteY2" fmla="*/ 1933010 h 6858000"/>
              <a:gd name="connsiteX3" fmla="*/ 4441371 w 7256463"/>
              <a:gd name="connsiteY3" fmla="*/ 4963886 h 6858000"/>
              <a:gd name="connsiteX4" fmla="*/ 7256463 w 7256463"/>
              <a:gd name="connsiteY4" fmla="*/ 6858000 h 6858000"/>
              <a:gd name="connsiteX5" fmla="*/ 0 w 7256463"/>
              <a:gd name="connsiteY5" fmla="*/ 6858000 h 6858000"/>
              <a:gd name="connsiteX6" fmla="*/ 0 w 7256463"/>
              <a:gd name="connsiteY6" fmla="*/ 0 h 6858000"/>
              <a:gd name="connsiteX0" fmla="*/ 0 w 7256463"/>
              <a:gd name="connsiteY0" fmla="*/ 0 h 6858000"/>
              <a:gd name="connsiteX1" fmla="*/ 7256463 w 7256463"/>
              <a:gd name="connsiteY1" fmla="*/ 0 h 6858000"/>
              <a:gd name="connsiteX2" fmla="*/ 4436032 w 7256463"/>
              <a:gd name="connsiteY2" fmla="*/ 1933010 h 6858000"/>
              <a:gd name="connsiteX3" fmla="*/ 4441371 w 7256463"/>
              <a:gd name="connsiteY3" fmla="*/ 4963886 h 6858000"/>
              <a:gd name="connsiteX4" fmla="*/ 7256463 w 7256463"/>
              <a:gd name="connsiteY4" fmla="*/ 6858000 h 6858000"/>
              <a:gd name="connsiteX5" fmla="*/ 0 w 7256463"/>
              <a:gd name="connsiteY5" fmla="*/ 6858000 h 6858000"/>
              <a:gd name="connsiteX6" fmla="*/ 0 w 7256463"/>
              <a:gd name="connsiteY6" fmla="*/ 0 h 6858000"/>
              <a:gd name="connsiteX0" fmla="*/ 0 w 7256463"/>
              <a:gd name="connsiteY0" fmla="*/ 0 h 6858000"/>
              <a:gd name="connsiteX1" fmla="*/ 7143049 w 7256463"/>
              <a:gd name="connsiteY1" fmla="*/ 7088 h 6858000"/>
              <a:gd name="connsiteX2" fmla="*/ 4436032 w 7256463"/>
              <a:gd name="connsiteY2" fmla="*/ 1933010 h 6858000"/>
              <a:gd name="connsiteX3" fmla="*/ 4441371 w 7256463"/>
              <a:gd name="connsiteY3" fmla="*/ 4963886 h 6858000"/>
              <a:gd name="connsiteX4" fmla="*/ 7256463 w 7256463"/>
              <a:gd name="connsiteY4" fmla="*/ 6858000 h 6858000"/>
              <a:gd name="connsiteX5" fmla="*/ 0 w 7256463"/>
              <a:gd name="connsiteY5" fmla="*/ 6858000 h 6858000"/>
              <a:gd name="connsiteX6" fmla="*/ 0 w 7256463"/>
              <a:gd name="connsiteY6" fmla="*/ 0 h 6858000"/>
              <a:gd name="connsiteX0" fmla="*/ 0 w 7256463"/>
              <a:gd name="connsiteY0" fmla="*/ 0 h 6858000"/>
              <a:gd name="connsiteX1" fmla="*/ 7192668 w 7256463"/>
              <a:gd name="connsiteY1" fmla="*/ 7088 h 6858000"/>
              <a:gd name="connsiteX2" fmla="*/ 4436032 w 7256463"/>
              <a:gd name="connsiteY2" fmla="*/ 1933010 h 6858000"/>
              <a:gd name="connsiteX3" fmla="*/ 4441371 w 7256463"/>
              <a:gd name="connsiteY3" fmla="*/ 4963886 h 6858000"/>
              <a:gd name="connsiteX4" fmla="*/ 7256463 w 7256463"/>
              <a:gd name="connsiteY4" fmla="*/ 6858000 h 6858000"/>
              <a:gd name="connsiteX5" fmla="*/ 0 w 7256463"/>
              <a:gd name="connsiteY5" fmla="*/ 6858000 h 6858000"/>
              <a:gd name="connsiteX6" fmla="*/ 0 w 7256463"/>
              <a:gd name="connsiteY6" fmla="*/ 0 h 6858000"/>
              <a:gd name="connsiteX0" fmla="*/ 0 w 7256463"/>
              <a:gd name="connsiteY0" fmla="*/ 0 h 6858000"/>
              <a:gd name="connsiteX1" fmla="*/ 7192668 w 7256463"/>
              <a:gd name="connsiteY1" fmla="*/ 7088 h 6858000"/>
              <a:gd name="connsiteX2" fmla="*/ 4436032 w 7256463"/>
              <a:gd name="connsiteY2" fmla="*/ 1933010 h 6858000"/>
              <a:gd name="connsiteX3" fmla="*/ 4441371 w 7256463"/>
              <a:gd name="connsiteY3" fmla="*/ 4963886 h 6858000"/>
              <a:gd name="connsiteX4" fmla="*/ 7256463 w 7256463"/>
              <a:gd name="connsiteY4" fmla="*/ 6858000 h 6858000"/>
              <a:gd name="connsiteX5" fmla="*/ 0 w 7256463"/>
              <a:gd name="connsiteY5" fmla="*/ 6858000 h 6858000"/>
              <a:gd name="connsiteX6" fmla="*/ 0 w 7256463"/>
              <a:gd name="connsiteY6" fmla="*/ 0 h 6858000"/>
              <a:gd name="connsiteX0" fmla="*/ 0 w 7256463"/>
              <a:gd name="connsiteY0" fmla="*/ 0 h 6858000"/>
              <a:gd name="connsiteX1" fmla="*/ 7192668 w 7256463"/>
              <a:gd name="connsiteY1" fmla="*/ 7088 h 6858000"/>
              <a:gd name="connsiteX2" fmla="*/ 4436032 w 7256463"/>
              <a:gd name="connsiteY2" fmla="*/ 1933010 h 6858000"/>
              <a:gd name="connsiteX3" fmla="*/ 4441371 w 7256463"/>
              <a:gd name="connsiteY3" fmla="*/ 4963886 h 6858000"/>
              <a:gd name="connsiteX4" fmla="*/ 7256463 w 7256463"/>
              <a:gd name="connsiteY4" fmla="*/ 6858000 h 6858000"/>
              <a:gd name="connsiteX5" fmla="*/ 0 w 7256463"/>
              <a:gd name="connsiteY5" fmla="*/ 6858000 h 6858000"/>
              <a:gd name="connsiteX6" fmla="*/ 0 w 7256463"/>
              <a:gd name="connsiteY6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56463" h="6858000">
                <a:moveTo>
                  <a:pt x="0" y="0"/>
                </a:moveTo>
                <a:lnTo>
                  <a:pt x="7192668" y="7088"/>
                </a:lnTo>
                <a:cubicBezTo>
                  <a:pt x="5949855" y="859396"/>
                  <a:pt x="5576199" y="1119827"/>
                  <a:pt x="4436032" y="1933010"/>
                </a:cubicBezTo>
                <a:cubicBezTo>
                  <a:pt x="4451866" y="3069083"/>
                  <a:pt x="4447451" y="3709177"/>
                  <a:pt x="4441371" y="4963886"/>
                </a:cubicBezTo>
                <a:cubicBezTo>
                  <a:pt x="5379628" y="5618019"/>
                  <a:pt x="5854962" y="5941621"/>
                  <a:pt x="7256463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</p:spPr>
        <p:txBody>
          <a:bodyPr/>
          <a:lstStyle/>
          <a:p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42EDA2E-825B-D885-2CD4-A7E9A914C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1897" y="1739251"/>
            <a:ext cx="5444693" cy="1097468"/>
          </a:xfrm>
        </p:spPr>
        <p:txBody>
          <a:bodyPr>
            <a:noAutofit/>
          </a:bodyPr>
          <a:lstStyle>
            <a:lvl1pPr>
              <a:defRPr sz="4400" b="1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1BB80DE-A6D9-E4A3-AA1D-F04A35099C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1896" y="3314699"/>
            <a:ext cx="5631904" cy="28622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D019A0D8-3C46-05CF-593A-62B2D34EBC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77402" y="6203457"/>
            <a:ext cx="2428427" cy="540743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82A6582B-B340-6DF2-F9B9-D03901B3310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3" r="61249" b="2833"/>
          <a:stretch>
            <a:fillRect/>
          </a:stretch>
        </p:blipFill>
        <p:spPr>
          <a:xfrm>
            <a:off x="-162560" y="-45720"/>
            <a:ext cx="1944962" cy="183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34481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Y_2_LargeImag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15">
            <a:extLst>
              <a:ext uri="{FF2B5EF4-FFF2-40B4-BE49-F238E27FC236}">
                <a16:creationId xmlns:a16="http://schemas.microsoft.com/office/drawing/2014/main" id="{DE149849-59A8-BEB9-7E53-DCC088BA3391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 flipH="1">
            <a:off x="0" y="0"/>
            <a:ext cx="4758271" cy="6857999"/>
          </a:xfrm>
          <a:custGeom>
            <a:avLst/>
            <a:gdLst>
              <a:gd name="connsiteX0" fmla="*/ 2934774 w 4758271"/>
              <a:gd name="connsiteY0" fmla="*/ 0 h 6857999"/>
              <a:gd name="connsiteX1" fmla="*/ 4758271 w 4758271"/>
              <a:gd name="connsiteY1" fmla="*/ 0 h 6857999"/>
              <a:gd name="connsiteX2" fmla="*/ 4758271 w 4758271"/>
              <a:gd name="connsiteY2" fmla="*/ 6857999 h 6857999"/>
              <a:gd name="connsiteX3" fmla="*/ 2934773 w 4758271"/>
              <a:gd name="connsiteY3" fmla="*/ 6857999 h 6857999"/>
              <a:gd name="connsiteX4" fmla="*/ 1 w 4758271"/>
              <a:gd name="connsiteY4" fmla="*/ 4836254 h 6857999"/>
              <a:gd name="connsiteX5" fmla="*/ 0 w 4758271"/>
              <a:gd name="connsiteY5" fmla="*/ 4836255 h 6857999"/>
              <a:gd name="connsiteX6" fmla="*/ 0 w 4758271"/>
              <a:gd name="connsiteY6" fmla="*/ 2021744 h 6857999"/>
              <a:gd name="connsiteX7" fmla="*/ 2 w 4758271"/>
              <a:gd name="connsiteY7" fmla="*/ 2021746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58271" h="6857999">
                <a:moveTo>
                  <a:pt x="2934774" y="0"/>
                </a:moveTo>
                <a:lnTo>
                  <a:pt x="4758271" y="0"/>
                </a:lnTo>
                <a:lnTo>
                  <a:pt x="4758271" y="6857999"/>
                </a:lnTo>
                <a:lnTo>
                  <a:pt x="2934773" y="6857999"/>
                </a:lnTo>
                <a:lnTo>
                  <a:pt x="1" y="4836254"/>
                </a:lnTo>
                <a:lnTo>
                  <a:pt x="0" y="4836255"/>
                </a:lnTo>
                <a:lnTo>
                  <a:pt x="0" y="2021744"/>
                </a:lnTo>
                <a:lnTo>
                  <a:pt x="2" y="2021746"/>
                </a:lnTo>
                <a:close/>
              </a:path>
            </a:pathLst>
          </a:custGeom>
          <a:solidFill>
            <a:schemeClr val="accent3"/>
          </a:solidFill>
          <a:ln w="9525">
            <a:noFill/>
          </a:ln>
        </p:spPr>
        <p:txBody>
          <a:bodyPr wrap="square"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42EDA2E-825B-D885-2CD4-A7E9A914C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21897" y="1739251"/>
            <a:ext cx="5444693" cy="1097468"/>
          </a:xfrm>
        </p:spPr>
        <p:txBody>
          <a:bodyPr>
            <a:noAutofit/>
          </a:bodyPr>
          <a:lstStyle>
            <a:lvl1pPr>
              <a:defRPr sz="4400" b="1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1BB80DE-A6D9-E4A3-AA1D-F04A35099C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1896" y="3314699"/>
            <a:ext cx="5631904" cy="2862263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pic>
        <p:nvPicPr>
          <p:cNvPr id="18" name="Afbeelding 17">
            <a:extLst>
              <a:ext uri="{FF2B5EF4-FFF2-40B4-BE49-F238E27FC236}">
                <a16:creationId xmlns:a16="http://schemas.microsoft.com/office/drawing/2014/main" id="{D019A0D8-3C46-05CF-593A-62B2D34EBCE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677402" y="6203457"/>
            <a:ext cx="2428427" cy="540743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82A6582B-B340-6DF2-F9B9-D03901B3310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3" r="61249" b="2833"/>
          <a:stretch>
            <a:fillRect/>
          </a:stretch>
        </p:blipFill>
        <p:spPr>
          <a:xfrm>
            <a:off x="-162560" y="-45720"/>
            <a:ext cx="1944962" cy="183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25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_3_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2EDA2E-825B-D885-2CD4-A7E9A914C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000" y="617788"/>
            <a:ext cx="8933423" cy="511200"/>
          </a:xfrm>
        </p:spPr>
        <p:txBody>
          <a:bodyPr>
            <a:noAutofit/>
          </a:bodyPr>
          <a:lstStyle>
            <a:lvl1pPr algn="l">
              <a:defRPr sz="4400" b="1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1BB80DE-A6D9-E4A3-AA1D-F04A35099C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86805" y="3314699"/>
            <a:ext cx="2826618" cy="2862263"/>
          </a:xfrm>
        </p:spPr>
        <p:txBody>
          <a:bodyPr>
            <a:no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17" name="Tijdelijke aanduiding voor inhoud 2">
            <a:extLst>
              <a:ext uri="{FF2B5EF4-FFF2-40B4-BE49-F238E27FC236}">
                <a16:creationId xmlns:a16="http://schemas.microsoft.com/office/drawing/2014/main" id="{6DEE4818-C9E4-6597-35F4-79A12D210DD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673937" y="3314321"/>
            <a:ext cx="2826618" cy="2862263"/>
          </a:xfrm>
        </p:spPr>
        <p:txBody>
          <a:bodyPr>
            <a:no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18" name="Tijdelijke aanduiding voor inhoud 2">
            <a:extLst>
              <a:ext uri="{FF2B5EF4-FFF2-40B4-BE49-F238E27FC236}">
                <a16:creationId xmlns:a16="http://schemas.microsoft.com/office/drawing/2014/main" id="{5D569B6C-CF62-5396-A9AC-C949C55DBA26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261069" y="3314321"/>
            <a:ext cx="2826618" cy="2862263"/>
          </a:xfrm>
        </p:spPr>
        <p:txBody>
          <a:bodyPr>
            <a:no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9" name="Vrije vorm 8">
            <a:extLst>
              <a:ext uri="{FF2B5EF4-FFF2-40B4-BE49-F238E27FC236}">
                <a16:creationId xmlns:a16="http://schemas.microsoft.com/office/drawing/2014/main" id="{783FC89E-5285-48EF-78D4-001D765E3764}"/>
              </a:ext>
            </a:extLst>
          </p:cNvPr>
          <p:cNvSpPr/>
          <p:nvPr userDrawn="1"/>
        </p:nvSpPr>
        <p:spPr>
          <a:xfrm>
            <a:off x="-1045684" y="3132817"/>
            <a:ext cx="2100761" cy="4702888"/>
          </a:xfrm>
          <a:custGeom>
            <a:avLst/>
            <a:gdLst>
              <a:gd name="connsiteX0" fmla="*/ 1261536 w 2523073"/>
              <a:gd name="connsiteY0" fmla="*/ 0 h 5648300"/>
              <a:gd name="connsiteX1" fmla="*/ 2523072 w 2523073"/>
              <a:gd name="connsiteY1" fmla="*/ 900756 h 5648300"/>
              <a:gd name="connsiteX2" fmla="*/ 2523072 w 2523073"/>
              <a:gd name="connsiteY2" fmla="*/ 1148325 h 5648300"/>
              <a:gd name="connsiteX3" fmla="*/ 2523073 w 2523073"/>
              <a:gd name="connsiteY3" fmla="*/ 1148325 h 5648300"/>
              <a:gd name="connsiteX4" fmla="*/ 2523073 w 2523073"/>
              <a:gd name="connsiteY4" fmla="*/ 5648300 h 5648300"/>
              <a:gd name="connsiteX5" fmla="*/ 0 w 2523073"/>
              <a:gd name="connsiteY5" fmla="*/ 5648300 h 5648300"/>
              <a:gd name="connsiteX6" fmla="*/ 0 w 2523073"/>
              <a:gd name="connsiteY6" fmla="*/ 1148325 h 5648300"/>
              <a:gd name="connsiteX7" fmla="*/ 1 w 2523073"/>
              <a:gd name="connsiteY7" fmla="*/ 1148325 h 5648300"/>
              <a:gd name="connsiteX8" fmla="*/ 1 w 2523073"/>
              <a:gd name="connsiteY8" fmla="*/ 900756 h 564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23073" h="5648300">
                <a:moveTo>
                  <a:pt x="1261536" y="0"/>
                </a:moveTo>
                <a:lnTo>
                  <a:pt x="2523072" y="900756"/>
                </a:lnTo>
                <a:lnTo>
                  <a:pt x="2523072" y="1148325"/>
                </a:lnTo>
                <a:lnTo>
                  <a:pt x="2523073" y="1148325"/>
                </a:lnTo>
                <a:lnTo>
                  <a:pt x="2523073" y="5648300"/>
                </a:lnTo>
                <a:lnTo>
                  <a:pt x="0" y="5648300"/>
                </a:lnTo>
                <a:lnTo>
                  <a:pt x="0" y="1148325"/>
                </a:lnTo>
                <a:lnTo>
                  <a:pt x="1" y="1148325"/>
                </a:lnTo>
                <a:lnTo>
                  <a:pt x="1" y="90075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10" name="Vrije vorm 9">
            <a:extLst>
              <a:ext uri="{FF2B5EF4-FFF2-40B4-BE49-F238E27FC236}">
                <a16:creationId xmlns:a16="http://schemas.microsoft.com/office/drawing/2014/main" id="{61CC974F-A874-AA4D-03BB-254585DD28EC}"/>
              </a:ext>
            </a:extLst>
          </p:cNvPr>
          <p:cNvSpPr/>
          <p:nvPr userDrawn="1"/>
        </p:nvSpPr>
        <p:spPr>
          <a:xfrm rot="10800000">
            <a:off x="11146805" y="-797260"/>
            <a:ext cx="2100761" cy="4702888"/>
          </a:xfrm>
          <a:custGeom>
            <a:avLst/>
            <a:gdLst>
              <a:gd name="connsiteX0" fmla="*/ 1261536 w 2523073"/>
              <a:gd name="connsiteY0" fmla="*/ 0 h 5648300"/>
              <a:gd name="connsiteX1" fmla="*/ 2523072 w 2523073"/>
              <a:gd name="connsiteY1" fmla="*/ 900756 h 5648300"/>
              <a:gd name="connsiteX2" fmla="*/ 2523072 w 2523073"/>
              <a:gd name="connsiteY2" fmla="*/ 1148325 h 5648300"/>
              <a:gd name="connsiteX3" fmla="*/ 2523073 w 2523073"/>
              <a:gd name="connsiteY3" fmla="*/ 1148325 h 5648300"/>
              <a:gd name="connsiteX4" fmla="*/ 2523073 w 2523073"/>
              <a:gd name="connsiteY4" fmla="*/ 5648300 h 5648300"/>
              <a:gd name="connsiteX5" fmla="*/ 0 w 2523073"/>
              <a:gd name="connsiteY5" fmla="*/ 5648300 h 5648300"/>
              <a:gd name="connsiteX6" fmla="*/ 0 w 2523073"/>
              <a:gd name="connsiteY6" fmla="*/ 1148325 h 5648300"/>
              <a:gd name="connsiteX7" fmla="*/ 1 w 2523073"/>
              <a:gd name="connsiteY7" fmla="*/ 1148325 h 5648300"/>
              <a:gd name="connsiteX8" fmla="*/ 1 w 2523073"/>
              <a:gd name="connsiteY8" fmla="*/ 900756 h 564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23073" h="5648300">
                <a:moveTo>
                  <a:pt x="1261536" y="0"/>
                </a:moveTo>
                <a:lnTo>
                  <a:pt x="2523072" y="900756"/>
                </a:lnTo>
                <a:lnTo>
                  <a:pt x="2523072" y="1148325"/>
                </a:lnTo>
                <a:lnTo>
                  <a:pt x="2523073" y="1148325"/>
                </a:lnTo>
                <a:lnTo>
                  <a:pt x="2523073" y="5648300"/>
                </a:lnTo>
                <a:lnTo>
                  <a:pt x="0" y="5648300"/>
                </a:lnTo>
                <a:lnTo>
                  <a:pt x="0" y="1148325"/>
                </a:lnTo>
                <a:lnTo>
                  <a:pt x="1" y="1148325"/>
                </a:lnTo>
                <a:lnTo>
                  <a:pt x="1" y="900756"/>
                </a:lnTo>
                <a:close/>
              </a:path>
            </a:pathLst>
          </a:custGeom>
          <a:solidFill>
            <a:srgbClr val="E9EA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78B89733-F82A-547A-3615-9AB3C601E7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10229" y="5590658"/>
            <a:ext cx="967800" cy="1021816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066488CF-4593-0640-6FDF-8A8CC0038BD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3" r="61249" b="2833"/>
          <a:stretch>
            <a:fillRect/>
          </a:stretch>
        </p:blipFill>
        <p:spPr>
          <a:xfrm>
            <a:off x="-162560" y="-45720"/>
            <a:ext cx="1944962" cy="183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5653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Y_3_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2EDA2E-825B-D885-2CD4-A7E9A914C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000" y="617788"/>
            <a:ext cx="8735222" cy="511200"/>
          </a:xfrm>
        </p:spPr>
        <p:txBody>
          <a:bodyPr>
            <a:noAutofit/>
          </a:bodyPr>
          <a:lstStyle>
            <a:lvl1pPr algn="l">
              <a:defRPr sz="4400" b="1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9" name="Vrije vorm 8">
            <a:extLst>
              <a:ext uri="{FF2B5EF4-FFF2-40B4-BE49-F238E27FC236}">
                <a16:creationId xmlns:a16="http://schemas.microsoft.com/office/drawing/2014/main" id="{783FC89E-5285-48EF-78D4-001D765E3764}"/>
              </a:ext>
            </a:extLst>
          </p:cNvPr>
          <p:cNvSpPr/>
          <p:nvPr userDrawn="1"/>
        </p:nvSpPr>
        <p:spPr>
          <a:xfrm>
            <a:off x="-1045684" y="3132817"/>
            <a:ext cx="2100761" cy="4702888"/>
          </a:xfrm>
          <a:custGeom>
            <a:avLst/>
            <a:gdLst>
              <a:gd name="connsiteX0" fmla="*/ 1261536 w 2523073"/>
              <a:gd name="connsiteY0" fmla="*/ 0 h 5648300"/>
              <a:gd name="connsiteX1" fmla="*/ 2523072 w 2523073"/>
              <a:gd name="connsiteY1" fmla="*/ 900756 h 5648300"/>
              <a:gd name="connsiteX2" fmla="*/ 2523072 w 2523073"/>
              <a:gd name="connsiteY2" fmla="*/ 1148325 h 5648300"/>
              <a:gd name="connsiteX3" fmla="*/ 2523073 w 2523073"/>
              <a:gd name="connsiteY3" fmla="*/ 1148325 h 5648300"/>
              <a:gd name="connsiteX4" fmla="*/ 2523073 w 2523073"/>
              <a:gd name="connsiteY4" fmla="*/ 5648300 h 5648300"/>
              <a:gd name="connsiteX5" fmla="*/ 0 w 2523073"/>
              <a:gd name="connsiteY5" fmla="*/ 5648300 h 5648300"/>
              <a:gd name="connsiteX6" fmla="*/ 0 w 2523073"/>
              <a:gd name="connsiteY6" fmla="*/ 1148325 h 5648300"/>
              <a:gd name="connsiteX7" fmla="*/ 1 w 2523073"/>
              <a:gd name="connsiteY7" fmla="*/ 1148325 h 5648300"/>
              <a:gd name="connsiteX8" fmla="*/ 1 w 2523073"/>
              <a:gd name="connsiteY8" fmla="*/ 900756 h 564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23073" h="5648300">
                <a:moveTo>
                  <a:pt x="1261536" y="0"/>
                </a:moveTo>
                <a:lnTo>
                  <a:pt x="2523072" y="900756"/>
                </a:lnTo>
                <a:lnTo>
                  <a:pt x="2523072" y="1148325"/>
                </a:lnTo>
                <a:lnTo>
                  <a:pt x="2523073" y="1148325"/>
                </a:lnTo>
                <a:lnTo>
                  <a:pt x="2523073" y="5648300"/>
                </a:lnTo>
                <a:lnTo>
                  <a:pt x="0" y="5648300"/>
                </a:lnTo>
                <a:lnTo>
                  <a:pt x="0" y="1148325"/>
                </a:lnTo>
                <a:lnTo>
                  <a:pt x="1" y="1148325"/>
                </a:lnTo>
                <a:lnTo>
                  <a:pt x="1" y="90075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10" name="Vrije vorm 9">
            <a:extLst>
              <a:ext uri="{FF2B5EF4-FFF2-40B4-BE49-F238E27FC236}">
                <a16:creationId xmlns:a16="http://schemas.microsoft.com/office/drawing/2014/main" id="{61CC974F-A874-AA4D-03BB-254585DD28EC}"/>
              </a:ext>
            </a:extLst>
          </p:cNvPr>
          <p:cNvSpPr/>
          <p:nvPr userDrawn="1"/>
        </p:nvSpPr>
        <p:spPr>
          <a:xfrm rot="10800000">
            <a:off x="11146805" y="-797260"/>
            <a:ext cx="2100761" cy="4702888"/>
          </a:xfrm>
          <a:custGeom>
            <a:avLst/>
            <a:gdLst>
              <a:gd name="connsiteX0" fmla="*/ 1261536 w 2523073"/>
              <a:gd name="connsiteY0" fmla="*/ 0 h 5648300"/>
              <a:gd name="connsiteX1" fmla="*/ 2523072 w 2523073"/>
              <a:gd name="connsiteY1" fmla="*/ 900756 h 5648300"/>
              <a:gd name="connsiteX2" fmla="*/ 2523072 w 2523073"/>
              <a:gd name="connsiteY2" fmla="*/ 1148325 h 5648300"/>
              <a:gd name="connsiteX3" fmla="*/ 2523073 w 2523073"/>
              <a:gd name="connsiteY3" fmla="*/ 1148325 h 5648300"/>
              <a:gd name="connsiteX4" fmla="*/ 2523073 w 2523073"/>
              <a:gd name="connsiteY4" fmla="*/ 5648300 h 5648300"/>
              <a:gd name="connsiteX5" fmla="*/ 0 w 2523073"/>
              <a:gd name="connsiteY5" fmla="*/ 5648300 h 5648300"/>
              <a:gd name="connsiteX6" fmla="*/ 0 w 2523073"/>
              <a:gd name="connsiteY6" fmla="*/ 1148325 h 5648300"/>
              <a:gd name="connsiteX7" fmla="*/ 1 w 2523073"/>
              <a:gd name="connsiteY7" fmla="*/ 1148325 h 5648300"/>
              <a:gd name="connsiteX8" fmla="*/ 1 w 2523073"/>
              <a:gd name="connsiteY8" fmla="*/ 900756 h 564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23073" h="5648300">
                <a:moveTo>
                  <a:pt x="1261536" y="0"/>
                </a:moveTo>
                <a:lnTo>
                  <a:pt x="2523072" y="900756"/>
                </a:lnTo>
                <a:lnTo>
                  <a:pt x="2523072" y="1148325"/>
                </a:lnTo>
                <a:lnTo>
                  <a:pt x="2523073" y="1148325"/>
                </a:lnTo>
                <a:lnTo>
                  <a:pt x="2523073" y="5648300"/>
                </a:lnTo>
                <a:lnTo>
                  <a:pt x="0" y="5648300"/>
                </a:lnTo>
                <a:lnTo>
                  <a:pt x="0" y="1148325"/>
                </a:lnTo>
                <a:lnTo>
                  <a:pt x="1" y="1148325"/>
                </a:lnTo>
                <a:lnTo>
                  <a:pt x="1" y="900756"/>
                </a:lnTo>
                <a:close/>
              </a:path>
            </a:pathLst>
          </a:custGeom>
          <a:solidFill>
            <a:srgbClr val="E9EA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5" name="Tijdelijke aanduiding voor tekst 21">
            <a:extLst>
              <a:ext uri="{FF2B5EF4-FFF2-40B4-BE49-F238E27FC236}">
                <a16:creationId xmlns:a16="http://schemas.microsoft.com/office/drawing/2014/main" id="{B107A561-EDDE-EA6B-5ECA-EF8B53625DA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980000" y="1965255"/>
            <a:ext cx="8696238" cy="4328668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afbeelding 19">
            <a:extLst>
              <a:ext uri="{FF2B5EF4-FFF2-40B4-BE49-F238E27FC236}">
                <a16:creationId xmlns:a16="http://schemas.microsoft.com/office/drawing/2014/main" id="{619068AD-B3ED-8B26-E110-55EEDFF2C0F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955605" y="3103126"/>
            <a:ext cx="6382399" cy="5995245"/>
          </a:xfrm>
          <a:custGeom>
            <a:avLst/>
            <a:gdLst>
              <a:gd name="connsiteX0" fmla="*/ 1469008 w 2938016"/>
              <a:gd name="connsiteY0" fmla="*/ 0 h 2759797"/>
              <a:gd name="connsiteX1" fmla="*/ 2938016 w 2938016"/>
              <a:gd name="connsiteY1" fmla="*/ 1012459 h 2759797"/>
              <a:gd name="connsiteX2" fmla="*/ 2938016 w 2938016"/>
              <a:gd name="connsiteY2" fmla="*/ 1747338 h 2759797"/>
              <a:gd name="connsiteX3" fmla="*/ 1469008 w 2938016"/>
              <a:gd name="connsiteY3" fmla="*/ 2759797 h 2759797"/>
              <a:gd name="connsiteX4" fmla="*/ 0 w 2938016"/>
              <a:gd name="connsiteY4" fmla="*/ 1747338 h 2759797"/>
              <a:gd name="connsiteX5" fmla="*/ 0 w 2938016"/>
              <a:gd name="connsiteY5" fmla="*/ 1012459 h 2759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8016" h="2759797">
                <a:moveTo>
                  <a:pt x="1469008" y="0"/>
                </a:moveTo>
                <a:lnTo>
                  <a:pt x="2938016" y="1012459"/>
                </a:lnTo>
                <a:lnTo>
                  <a:pt x="2938016" y="1747338"/>
                </a:lnTo>
                <a:lnTo>
                  <a:pt x="1469008" y="2759797"/>
                </a:lnTo>
                <a:lnTo>
                  <a:pt x="0" y="1747338"/>
                </a:lnTo>
                <a:lnTo>
                  <a:pt x="0" y="1012459"/>
                </a:lnTo>
                <a:close/>
              </a:path>
            </a:pathLst>
          </a:custGeom>
          <a:solidFill>
            <a:schemeClr val="accent4"/>
          </a:solidFill>
          <a:ln w="57150">
            <a:noFill/>
          </a:ln>
        </p:spPr>
        <p:txBody>
          <a:bodyPr wrap="square">
            <a:noAutofit/>
          </a:bodyPr>
          <a:lstStyle/>
          <a:p>
            <a:endParaRPr lang="nl-NL"/>
          </a:p>
        </p:txBody>
      </p:sp>
      <p:pic>
        <p:nvPicPr>
          <p:cNvPr id="7" name="Afbeelding 6">
            <a:extLst>
              <a:ext uri="{FF2B5EF4-FFF2-40B4-BE49-F238E27FC236}">
                <a16:creationId xmlns:a16="http://schemas.microsoft.com/office/drawing/2014/main" id="{F94F3A8F-48D9-18A4-2886-CDEFF3FCE9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50096" y="6311072"/>
            <a:ext cx="1945138" cy="433128"/>
          </a:xfrm>
          <a:prstGeom prst="rect">
            <a:avLst/>
          </a:prstGeom>
        </p:spPr>
      </p:pic>
      <p:pic>
        <p:nvPicPr>
          <p:cNvPr id="3" name="Afbeelding 2">
            <a:extLst>
              <a:ext uri="{FF2B5EF4-FFF2-40B4-BE49-F238E27FC236}">
                <a16:creationId xmlns:a16="http://schemas.microsoft.com/office/drawing/2014/main" id="{85662C4A-7307-CD05-14B3-E6BA4823BF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3" r="61249" b="2833"/>
          <a:stretch>
            <a:fillRect/>
          </a:stretch>
        </p:blipFill>
        <p:spPr>
          <a:xfrm>
            <a:off x="-162560" y="-45720"/>
            <a:ext cx="1944962" cy="183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28894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Y_3_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2EDA2E-825B-D885-2CD4-A7E9A914C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3926" y="787387"/>
            <a:ext cx="8909497" cy="511200"/>
          </a:xfrm>
        </p:spPr>
        <p:txBody>
          <a:bodyPr>
            <a:noAutofit/>
          </a:bodyPr>
          <a:lstStyle>
            <a:lvl1pPr algn="l">
              <a:defRPr sz="4400" b="1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1BB80DE-A6D9-E4A3-AA1D-F04A35099C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086805" y="3314699"/>
            <a:ext cx="2826618" cy="2862263"/>
          </a:xfrm>
        </p:spPr>
        <p:txBody>
          <a:bodyPr>
            <a:no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17" name="Tijdelijke aanduiding voor inhoud 2">
            <a:extLst>
              <a:ext uri="{FF2B5EF4-FFF2-40B4-BE49-F238E27FC236}">
                <a16:creationId xmlns:a16="http://schemas.microsoft.com/office/drawing/2014/main" id="{6DEE4818-C9E4-6597-35F4-79A12D210DDE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673937" y="3314321"/>
            <a:ext cx="2826618" cy="2862263"/>
          </a:xfrm>
        </p:spPr>
        <p:txBody>
          <a:bodyPr>
            <a:no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18" name="Tijdelijke aanduiding voor inhoud 2">
            <a:extLst>
              <a:ext uri="{FF2B5EF4-FFF2-40B4-BE49-F238E27FC236}">
                <a16:creationId xmlns:a16="http://schemas.microsoft.com/office/drawing/2014/main" id="{5D569B6C-CF62-5396-A9AC-C949C55DBA26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1261069" y="3314321"/>
            <a:ext cx="2826618" cy="2862263"/>
          </a:xfrm>
        </p:spPr>
        <p:txBody>
          <a:bodyPr>
            <a:no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>
              <a:defRPr sz="1800">
                <a:solidFill>
                  <a:schemeClr val="bg1"/>
                </a:solidFill>
              </a:defRPr>
            </a:lvl2pPr>
            <a:lvl3pPr>
              <a:defRPr sz="16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9" name="Vrije vorm 8">
            <a:extLst>
              <a:ext uri="{FF2B5EF4-FFF2-40B4-BE49-F238E27FC236}">
                <a16:creationId xmlns:a16="http://schemas.microsoft.com/office/drawing/2014/main" id="{783FC89E-5285-48EF-78D4-001D765E3764}"/>
              </a:ext>
            </a:extLst>
          </p:cNvPr>
          <p:cNvSpPr/>
          <p:nvPr userDrawn="1"/>
        </p:nvSpPr>
        <p:spPr>
          <a:xfrm>
            <a:off x="-1045684" y="3132817"/>
            <a:ext cx="2100761" cy="4702888"/>
          </a:xfrm>
          <a:custGeom>
            <a:avLst/>
            <a:gdLst>
              <a:gd name="connsiteX0" fmla="*/ 1261536 w 2523073"/>
              <a:gd name="connsiteY0" fmla="*/ 0 h 5648300"/>
              <a:gd name="connsiteX1" fmla="*/ 2523072 w 2523073"/>
              <a:gd name="connsiteY1" fmla="*/ 900756 h 5648300"/>
              <a:gd name="connsiteX2" fmla="*/ 2523072 w 2523073"/>
              <a:gd name="connsiteY2" fmla="*/ 1148325 h 5648300"/>
              <a:gd name="connsiteX3" fmla="*/ 2523073 w 2523073"/>
              <a:gd name="connsiteY3" fmla="*/ 1148325 h 5648300"/>
              <a:gd name="connsiteX4" fmla="*/ 2523073 w 2523073"/>
              <a:gd name="connsiteY4" fmla="*/ 5648300 h 5648300"/>
              <a:gd name="connsiteX5" fmla="*/ 0 w 2523073"/>
              <a:gd name="connsiteY5" fmla="*/ 5648300 h 5648300"/>
              <a:gd name="connsiteX6" fmla="*/ 0 w 2523073"/>
              <a:gd name="connsiteY6" fmla="*/ 1148325 h 5648300"/>
              <a:gd name="connsiteX7" fmla="*/ 1 w 2523073"/>
              <a:gd name="connsiteY7" fmla="*/ 1148325 h 5648300"/>
              <a:gd name="connsiteX8" fmla="*/ 1 w 2523073"/>
              <a:gd name="connsiteY8" fmla="*/ 900756 h 564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23073" h="5648300">
                <a:moveTo>
                  <a:pt x="1261536" y="0"/>
                </a:moveTo>
                <a:lnTo>
                  <a:pt x="2523072" y="900756"/>
                </a:lnTo>
                <a:lnTo>
                  <a:pt x="2523072" y="1148325"/>
                </a:lnTo>
                <a:lnTo>
                  <a:pt x="2523073" y="1148325"/>
                </a:lnTo>
                <a:lnTo>
                  <a:pt x="2523073" y="5648300"/>
                </a:lnTo>
                <a:lnTo>
                  <a:pt x="0" y="5648300"/>
                </a:lnTo>
                <a:lnTo>
                  <a:pt x="0" y="1148325"/>
                </a:lnTo>
                <a:lnTo>
                  <a:pt x="1" y="1148325"/>
                </a:lnTo>
                <a:lnTo>
                  <a:pt x="1" y="90075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10" name="Vrije vorm 9">
            <a:extLst>
              <a:ext uri="{FF2B5EF4-FFF2-40B4-BE49-F238E27FC236}">
                <a16:creationId xmlns:a16="http://schemas.microsoft.com/office/drawing/2014/main" id="{61CC974F-A874-AA4D-03BB-254585DD28EC}"/>
              </a:ext>
            </a:extLst>
          </p:cNvPr>
          <p:cNvSpPr/>
          <p:nvPr userDrawn="1"/>
        </p:nvSpPr>
        <p:spPr>
          <a:xfrm rot="10800000">
            <a:off x="11146805" y="-797260"/>
            <a:ext cx="2100761" cy="4702888"/>
          </a:xfrm>
          <a:custGeom>
            <a:avLst/>
            <a:gdLst>
              <a:gd name="connsiteX0" fmla="*/ 1261536 w 2523073"/>
              <a:gd name="connsiteY0" fmla="*/ 0 h 5648300"/>
              <a:gd name="connsiteX1" fmla="*/ 2523072 w 2523073"/>
              <a:gd name="connsiteY1" fmla="*/ 900756 h 5648300"/>
              <a:gd name="connsiteX2" fmla="*/ 2523072 w 2523073"/>
              <a:gd name="connsiteY2" fmla="*/ 1148325 h 5648300"/>
              <a:gd name="connsiteX3" fmla="*/ 2523073 w 2523073"/>
              <a:gd name="connsiteY3" fmla="*/ 1148325 h 5648300"/>
              <a:gd name="connsiteX4" fmla="*/ 2523073 w 2523073"/>
              <a:gd name="connsiteY4" fmla="*/ 5648300 h 5648300"/>
              <a:gd name="connsiteX5" fmla="*/ 0 w 2523073"/>
              <a:gd name="connsiteY5" fmla="*/ 5648300 h 5648300"/>
              <a:gd name="connsiteX6" fmla="*/ 0 w 2523073"/>
              <a:gd name="connsiteY6" fmla="*/ 1148325 h 5648300"/>
              <a:gd name="connsiteX7" fmla="*/ 1 w 2523073"/>
              <a:gd name="connsiteY7" fmla="*/ 1148325 h 5648300"/>
              <a:gd name="connsiteX8" fmla="*/ 1 w 2523073"/>
              <a:gd name="connsiteY8" fmla="*/ 900756 h 564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23073" h="5648300">
                <a:moveTo>
                  <a:pt x="1261536" y="0"/>
                </a:moveTo>
                <a:lnTo>
                  <a:pt x="2523072" y="900756"/>
                </a:lnTo>
                <a:lnTo>
                  <a:pt x="2523072" y="1148325"/>
                </a:lnTo>
                <a:lnTo>
                  <a:pt x="2523073" y="1148325"/>
                </a:lnTo>
                <a:lnTo>
                  <a:pt x="2523073" y="5648300"/>
                </a:lnTo>
                <a:lnTo>
                  <a:pt x="0" y="5648300"/>
                </a:lnTo>
                <a:lnTo>
                  <a:pt x="0" y="1148325"/>
                </a:lnTo>
                <a:lnTo>
                  <a:pt x="1" y="1148325"/>
                </a:lnTo>
                <a:lnTo>
                  <a:pt x="1" y="90075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4C4BC79-F876-014E-4585-3A6E48DC99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5" r="7245"/>
          <a:stretch/>
        </p:blipFill>
        <p:spPr>
          <a:xfrm>
            <a:off x="58964" y="115750"/>
            <a:ext cx="1944962" cy="1838216"/>
          </a:xfrm>
          <a:prstGeom prst="rect">
            <a:avLst/>
          </a:prstGeom>
        </p:spPr>
      </p:pic>
      <p:pic>
        <p:nvPicPr>
          <p:cNvPr id="6" name="Afbeelding 5">
            <a:extLst>
              <a:ext uri="{FF2B5EF4-FFF2-40B4-BE49-F238E27FC236}">
                <a16:creationId xmlns:a16="http://schemas.microsoft.com/office/drawing/2014/main" id="{A0295CB5-E932-22F1-4B1C-B33D7F648A4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10229" y="5590658"/>
            <a:ext cx="967800" cy="102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0523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Y_3_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Vrije vorm 8">
            <a:extLst>
              <a:ext uri="{FF2B5EF4-FFF2-40B4-BE49-F238E27FC236}">
                <a16:creationId xmlns:a16="http://schemas.microsoft.com/office/drawing/2014/main" id="{783FC89E-5285-48EF-78D4-001D765E3764}"/>
              </a:ext>
            </a:extLst>
          </p:cNvPr>
          <p:cNvSpPr/>
          <p:nvPr userDrawn="1"/>
        </p:nvSpPr>
        <p:spPr>
          <a:xfrm>
            <a:off x="-1045684" y="3132817"/>
            <a:ext cx="2100761" cy="4702888"/>
          </a:xfrm>
          <a:custGeom>
            <a:avLst/>
            <a:gdLst>
              <a:gd name="connsiteX0" fmla="*/ 1261536 w 2523073"/>
              <a:gd name="connsiteY0" fmla="*/ 0 h 5648300"/>
              <a:gd name="connsiteX1" fmla="*/ 2523072 w 2523073"/>
              <a:gd name="connsiteY1" fmla="*/ 900756 h 5648300"/>
              <a:gd name="connsiteX2" fmla="*/ 2523072 w 2523073"/>
              <a:gd name="connsiteY2" fmla="*/ 1148325 h 5648300"/>
              <a:gd name="connsiteX3" fmla="*/ 2523073 w 2523073"/>
              <a:gd name="connsiteY3" fmla="*/ 1148325 h 5648300"/>
              <a:gd name="connsiteX4" fmla="*/ 2523073 w 2523073"/>
              <a:gd name="connsiteY4" fmla="*/ 5648300 h 5648300"/>
              <a:gd name="connsiteX5" fmla="*/ 0 w 2523073"/>
              <a:gd name="connsiteY5" fmla="*/ 5648300 h 5648300"/>
              <a:gd name="connsiteX6" fmla="*/ 0 w 2523073"/>
              <a:gd name="connsiteY6" fmla="*/ 1148325 h 5648300"/>
              <a:gd name="connsiteX7" fmla="*/ 1 w 2523073"/>
              <a:gd name="connsiteY7" fmla="*/ 1148325 h 5648300"/>
              <a:gd name="connsiteX8" fmla="*/ 1 w 2523073"/>
              <a:gd name="connsiteY8" fmla="*/ 900756 h 564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23073" h="5648300">
                <a:moveTo>
                  <a:pt x="1261536" y="0"/>
                </a:moveTo>
                <a:lnTo>
                  <a:pt x="2523072" y="900756"/>
                </a:lnTo>
                <a:lnTo>
                  <a:pt x="2523072" y="1148325"/>
                </a:lnTo>
                <a:lnTo>
                  <a:pt x="2523073" y="1148325"/>
                </a:lnTo>
                <a:lnTo>
                  <a:pt x="2523073" y="5648300"/>
                </a:lnTo>
                <a:lnTo>
                  <a:pt x="0" y="5648300"/>
                </a:lnTo>
                <a:lnTo>
                  <a:pt x="0" y="1148325"/>
                </a:lnTo>
                <a:lnTo>
                  <a:pt x="1" y="1148325"/>
                </a:lnTo>
                <a:lnTo>
                  <a:pt x="1" y="90075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10" name="Vrije vorm 9">
            <a:extLst>
              <a:ext uri="{FF2B5EF4-FFF2-40B4-BE49-F238E27FC236}">
                <a16:creationId xmlns:a16="http://schemas.microsoft.com/office/drawing/2014/main" id="{61CC974F-A874-AA4D-03BB-254585DD28EC}"/>
              </a:ext>
            </a:extLst>
          </p:cNvPr>
          <p:cNvSpPr/>
          <p:nvPr userDrawn="1"/>
        </p:nvSpPr>
        <p:spPr>
          <a:xfrm rot="10800000">
            <a:off x="11146805" y="-797260"/>
            <a:ext cx="2100761" cy="4702888"/>
          </a:xfrm>
          <a:custGeom>
            <a:avLst/>
            <a:gdLst>
              <a:gd name="connsiteX0" fmla="*/ 1261536 w 2523073"/>
              <a:gd name="connsiteY0" fmla="*/ 0 h 5648300"/>
              <a:gd name="connsiteX1" fmla="*/ 2523072 w 2523073"/>
              <a:gd name="connsiteY1" fmla="*/ 900756 h 5648300"/>
              <a:gd name="connsiteX2" fmla="*/ 2523072 w 2523073"/>
              <a:gd name="connsiteY2" fmla="*/ 1148325 h 5648300"/>
              <a:gd name="connsiteX3" fmla="*/ 2523073 w 2523073"/>
              <a:gd name="connsiteY3" fmla="*/ 1148325 h 5648300"/>
              <a:gd name="connsiteX4" fmla="*/ 2523073 w 2523073"/>
              <a:gd name="connsiteY4" fmla="*/ 5648300 h 5648300"/>
              <a:gd name="connsiteX5" fmla="*/ 0 w 2523073"/>
              <a:gd name="connsiteY5" fmla="*/ 5648300 h 5648300"/>
              <a:gd name="connsiteX6" fmla="*/ 0 w 2523073"/>
              <a:gd name="connsiteY6" fmla="*/ 1148325 h 5648300"/>
              <a:gd name="connsiteX7" fmla="*/ 1 w 2523073"/>
              <a:gd name="connsiteY7" fmla="*/ 1148325 h 5648300"/>
              <a:gd name="connsiteX8" fmla="*/ 1 w 2523073"/>
              <a:gd name="connsiteY8" fmla="*/ 900756 h 564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23073" h="5648300">
                <a:moveTo>
                  <a:pt x="1261536" y="0"/>
                </a:moveTo>
                <a:lnTo>
                  <a:pt x="2523072" y="900756"/>
                </a:lnTo>
                <a:lnTo>
                  <a:pt x="2523072" y="1148325"/>
                </a:lnTo>
                <a:lnTo>
                  <a:pt x="2523073" y="1148325"/>
                </a:lnTo>
                <a:lnTo>
                  <a:pt x="2523073" y="5648300"/>
                </a:lnTo>
                <a:lnTo>
                  <a:pt x="0" y="5648300"/>
                </a:lnTo>
                <a:lnTo>
                  <a:pt x="0" y="1148325"/>
                </a:lnTo>
                <a:lnTo>
                  <a:pt x="1" y="1148325"/>
                </a:lnTo>
                <a:lnTo>
                  <a:pt x="1" y="90075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A4C4BC79-F876-014E-4585-3A6E48DC99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5" r="7245"/>
          <a:stretch/>
        </p:blipFill>
        <p:spPr>
          <a:xfrm>
            <a:off x="58964" y="115750"/>
            <a:ext cx="1944962" cy="1838216"/>
          </a:xfrm>
          <a:prstGeom prst="rect">
            <a:avLst/>
          </a:prstGeom>
        </p:spPr>
      </p:pic>
      <p:sp>
        <p:nvSpPr>
          <p:cNvPr id="5" name="Tijdelijke aanduiding voor afbeelding 19">
            <a:extLst>
              <a:ext uri="{FF2B5EF4-FFF2-40B4-BE49-F238E27FC236}">
                <a16:creationId xmlns:a16="http://schemas.microsoft.com/office/drawing/2014/main" id="{C4C905BA-0B88-4932-6BE5-98BEE3FFAEF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955605" y="3168442"/>
            <a:ext cx="6382399" cy="5995245"/>
          </a:xfrm>
          <a:custGeom>
            <a:avLst/>
            <a:gdLst>
              <a:gd name="connsiteX0" fmla="*/ 1469008 w 2938016"/>
              <a:gd name="connsiteY0" fmla="*/ 0 h 2759797"/>
              <a:gd name="connsiteX1" fmla="*/ 2938016 w 2938016"/>
              <a:gd name="connsiteY1" fmla="*/ 1012459 h 2759797"/>
              <a:gd name="connsiteX2" fmla="*/ 2938016 w 2938016"/>
              <a:gd name="connsiteY2" fmla="*/ 1747338 h 2759797"/>
              <a:gd name="connsiteX3" fmla="*/ 1469008 w 2938016"/>
              <a:gd name="connsiteY3" fmla="*/ 2759797 h 2759797"/>
              <a:gd name="connsiteX4" fmla="*/ 0 w 2938016"/>
              <a:gd name="connsiteY4" fmla="*/ 1747338 h 2759797"/>
              <a:gd name="connsiteX5" fmla="*/ 0 w 2938016"/>
              <a:gd name="connsiteY5" fmla="*/ 1012459 h 27597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38016" h="2759797">
                <a:moveTo>
                  <a:pt x="1469008" y="0"/>
                </a:moveTo>
                <a:lnTo>
                  <a:pt x="2938016" y="1012459"/>
                </a:lnTo>
                <a:lnTo>
                  <a:pt x="2938016" y="1747338"/>
                </a:lnTo>
                <a:lnTo>
                  <a:pt x="1469008" y="2759797"/>
                </a:lnTo>
                <a:lnTo>
                  <a:pt x="0" y="1747338"/>
                </a:lnTo>
                <a:lnTo>
                  <a:pt x="0" y="1012459"/>
                </a:lnTo>
                <a:close/>
              </a:path>
            </a:pathLst>
          </a:custGeom>
          <a:solidFill>
            <a:schemeClr val="accent4"/>
          </a:solidFill>
          <a:ln w="57150">
            <a:solidFill>
              <a:schemeClr val="accent3"/>
            </a:solidFill>
          </a:ln>
        </p:spPr>
        <p:txBody>
          <a:bodyPr wrap="square">
            <a:noAutofit/>
          </a:bodyPr>
          <a:lstStyle/>
          <a:p>
            <a:endParaRPr lang="nl-NL"/>
          </a:p>
        </p:txBody>
      </p:sp>
      <p:sp>
        <p:nvSpPr>
          <p:cNvPr id="6" name="Tijdelijke aanduiding voor tekst 21">
            <a:extLst>
              <a:ext uri="{FF2B5EF4-FFF2-40B4-BE49-F238E27FC236}">
                <a16:creationId xmlns:a16="http://schemas.microsoft.com/office/drawing/2014/main" id="{B8EC0A1F-790E-23EC-8D14-AC13C7A57A6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003926" y="1965255"/>
            <a:ext cx="8909497" cy="4328668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0CB4837F-15DE-00E9-A229-D8B66ECEA6D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62056" y="6311072"/>
            <a:ext cx="1945140" cy="433128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42EDA2E-825B-D885-2CD4-A7E9A914C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3926" y="787387"/>
            <a:ext cx="8909497" cy="511200"/>
          </a:xfrm>
        </p:spPr>
        <p:txBody>
          <a:bodyPr>
            <a:noAutofit/>
          </a:bodyPr>
          <a:lstStyle>
            <a:lvl1pPr algn="l">
              <a:defRPr sz="4400" b="1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130458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_TAB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2EDA2E-825B-D885-2CD4-A7E9A914C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000" y="617788"/>
            <a:ext cx="9000475" cy="511200"/>
          </a:xfrm>
        </p:spPr>
        <p:txBody>
          <a:bodyPr>
            <a:noAutofit/>
          </a:bodyPr>
          <a:lstStyle>
            <a:lvl1pPr algn="l">
              <a:defRPr sz="4400" b="1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9" name="Tijdelijke aanduiding voor tabel 8">
            <a:extLst>
              <a:ext uri="{FF2B5EF4-FFF2-40B4-BE49-F238E27FC236}">
                <a16:creationId xmlns:a16="http://schemas.microsoft.com/office/drawing/2014/main" id="{C9123CF0-1703-96C2-2388-8522F8707202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1260475" y="2194560"/>
            <a:ext cx="9720000" cy="4025264"/>
          </a:xfrm>
        </p:spPr>
        <p:txBody>
          <a:bodyPr/>
          <a:lstStyle/>
          <a:p>
            <a:endParaRPr lang="nl-NL"/>
          </a:p>
        </p:txBody>
      </p:sp>
      <p:sp>
        <p:nvSpPr>
          <p:cNvPr id="8" name="Vrije vorm 7">
            <a:extLst>
              <a:ext uri="{FF2B5EF4-FFF2-40B4-BE49-F238E27FC236}">
                <a16:creationId xmlns:a16="http://schemas.microsoft.com/office/drawing/2014/main" id="{344A138A-9F38-E2A0-A50D-E2550B06DBDF}"/>
              </a:ext>
            </a:extLst>
          </p:cNvPr>
          <p:cNvSpPr/>
          <p:nvPr userDrawn="1"/>
        </p:nvSpPr>
        <p:spPr>
          <a:xfrm>
            <a:off x="-1045684" y="3132817"/>
            <a:ext cx="2100761" cy="4702888"/>
          </a:xfrm>
          <a:custGeom>
            <a:avLst/>
            <a:gdLst>
              <a:gd name="connsiteX0" fmla="*/ 1261536 w 2523073"/>
              <a:gd name="connsiteY0" fmla="*/ 0 h 5648300"/>
              <a:gd name="connsiteX1" fmla="*/ 2523072 w 2523073"/>
              <a:gd name="connsiteY1" fmla="*/ 900756 h 5648300"/>
              <a:gd name="connsiteX2" fmla="*/ 2523072 w 2523073"/>
              <a:gd name="connsiteY2" fmla="*/ 1148325 h 5648300"/>
              <a:gd name="connsiteX3" fmla="*/ 2523073 w 2523073"/>
              <a:gd name="connsiteY3" fmla="*/ 1148325 h 5648300"/>
              <a:gd name="connsiteX4" fmla="*/ 2523073 w 2523073"/>
              <a:gd name="connsiteY4" fmla="*/ 5648300 h 5648300"/>
              <a:gd name="connsiteX5" fmla="*/ 0 w 2523073"/>
              <a:gd name="connsiteY5" fmla="*/ 5648300 h 5648300"/>
              <a:gd name="connsiteX6" fmla="*/ 0 w 2523073"/>
              <a:gd name="connsiteY6" fmla="*/ 1148325 h 5648300"/>
              <a:gd name="connsiteX7" fmla="*/ 1 w 2523073"/>
              <a:gd name="connsiteY7" fmla="*/ 1148325 h 5648300"/>
              <a:gd name="connsiteX8" fmla="*/ 1 w 2523073"/>
              <a:gd name="connsiteY8" fmla="*/ 900756 h 564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23073" h="5648300">
                <a:moveTo>
                  <a:pt x="1261536" y="0"/>
                </a:moveTo>
                <a:lnTo>
                  <a:pt x="2523072" y="900756"/>
                </a:lnTo>
                <a:lnTo>
                  <a:pt x="2523072" y="1148325"/>
                </a:lnTo>
                <a:lnTo>
                  <a:pt x="2523073" y="1148325"/>
                </a:lnTo>
                <a:lnTo>
                  <a:pt x="2523073" y="5648300"/>
                </a:lnTo>
                <a:lnTo>
                  <a:pt x="0" y="5648300"/>
                </a:lnTo>
                <a:lnTo>
                  <a:pt x="0" y="1148325"/>
                </a:lnTo>
                <a:lnTo>
                  <a:pt x="1" y="1148325"/>
                </a:lnTo>
                <a:lnTo>
                  <a:pt x="1" y="90075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10" name="Vrije vorm 9">
            <a:extLst>
              <a:ext uri="{FF2B5EF4-FFF2-40B4-BE49-F238E27FC236}">
                <a16:creationId xmlns:a16="http://schemas.microsoft.com/office/drawing/2014/main" id="{C6891B78-488F-5330-1128-ABCB01F0ABFE}"/>
              </a:ext>
            </a:extLst>
          </p:cNvPr>
          <p:cNvSpPr/>
          <p:nvPr userDrawn="1"/>
        </p:nvSpPr>
        <p:spPr>
          <a:xfrm rot="10800000">
            <a:off x="11146805" y="-797260"/>
            <a:ext cx="2100761" cy="4702888"/>
          </a:xfrm>
          <a:custGeom>
            <a:avLst/>
            <a:gdLst>
              <a:gd name="connsiteX0" fmla="*/ 1261536 w 2523073"/>
              <a:gd name="connsiteY0" fmla="*/ 0 h 5648300"/>
              <a:gd name="connsiteX1" fmla="*/ 2523072 w 2523073"/>
              <a:gd name="connsiteY1" fmla="*/ 900756 h 5648300"/>
              <a:gd name="connsiteX2" fmla="*/ 2523072 w 2523073"/>
              <a:gd name="connsiteY2" fmla="*/ 1148325 h 5648300"/>
              <a:gd name="connsiteX3" fmla="*/ 2523073 w 2523073"/>
              <a:gd name="connsiteY3" fmla="*/ 1148325 h 5648300"/>
              <a:gd name="connsiteX4" fmla="*/ 2523073 w 2523073"/>
              <a:gd name="connsiteY4" fmla="*/ 5648300 h 5648300"/>
              <a:gd name="connsiteX5" fmla="*/ 0 w 2523073"/>
              <a:gd name="connsiteY5" fmla="*/ 5648300 h 5648300"/>
              <a:gd name="connsiteX6" fmla="*/ 0 w 2523073"/>
              <a:gd name="connsiteY6" fmla="*/ 1148325 h 5648300"/>
              <a:gd name="connsiteX7" fmla="*/ 1 w 2523073"/>
              <a:gd name="connsiteY7" fmla="*/ 1148325 h 5648300"/>
              <a:gd name="connsiteX8" fmla="*/ 1 w 2523073"/>
              <a:gd name="connsiteY8" fmla="*/ 900756 h 564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23073" h="5648300">
                <a:moveTo>
                  <a:pt x="1261536" y="0"/>
                </a:moveTo>
                <a:lnTo>
                  <a:pt x="2523072" y="900756"/>
                </a:lnTo>
                <a:lnTo>
                  <a:pt x="2523072" y="1148325"/>
                </a:lnTo>
                <a:lnTo>
                  <a:pt x="2523073" y="1148325"/>
                </a:lnTo>
                <a:lnTo>
                  <a:pt x="2523073" y="5648300"/>
                </a:lnTo>
                <a:lnTo>
                  <a:pt x="0" y="5648300"/>
                </a:lnTo>
                <a:lnTo>
                  <a:pt x="0" y="1148325"/>
                </a:lnTo>
                <a:lnTo>
                  <a:pt x="1" y="1148325"/>
                </a:lnTo>
                <a:lnTo>
                  <a:pt x="1" y="900756"/>
                </a:lnTo>
                <a:close/>
              </a:path>
            </a:pathLst>
          </a:custGeom>
          <a:solidFill>
            <a:srgbClr val="E9EAF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849782E7-610A-AA7B-7332-CE78092F97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10229" y="5590658"/>
            <a:ext cx="967801" cy="1021817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800FA1F0-BFEB-B898-A9FA-ECC873CC7DE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3" r="61249" b="2833"/>
          <a:stretch>
            <a:fillRect/>
          </a:stretch>
        </p:blipFill>
        <p:spPr>
          <a:xfrm>
            <a:off x="-162560" y="-45720"/>
            <a:ext cx="1944962" cy="1838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6367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Y_TAB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2EDA2E-825B-D885-2CD4-A7E9A914C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0000" y="617788"/>
            <a:ext cx="9000475" cy="511200"/>
          </a:xfrm>
        </p:spPr>
        <p:txBody>
          <a:bodyPr>
            <a:noAutofit/>
          </a:bodyPr>
          <a:lstStyle>
            <a:lvl1pPr algn="l">
              <a:defRPr sz="4400" b="1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9" name="Tijdelijke aanduiding voor tabel 8">
            <a:extLst>
              <a:ext uri="{FF2B5EF4-FFF2-40B4-BE49-F238E27FC236}">
                <a16:creationId xmlns:a16="http://schemas.microsoft.com/office/drawing/2014/main" id="{C9123CF0-1703-96C2-2388-8522F8707202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1260475" y="2194560"/>
            <a:ext cx="9720000" cy="4025264"/>
          </a:xfrm>
        </p:spPr>
        <p:txBody>
          <a:bodyPr/>
          <a:lstStyle/>
          <a:p>
            <a:endParaRPr lang="nl-NL"/>
          </a:p>
        </p:txBody>
      </p:sp>
      <p:pic>
        <p:nvPicPr>
          <p:cNvPr id="11" name="Afbeelding 10">
            <a:extLst>
              <a:ext uri="{FF2B5EF4-FFF2-40B4-BE49-F238E27FC236}">
                <a16:creationId xmlns:a16="http://schemas.microsoft.com/office/drawing/2014/main" id="{849782E7-610A-AA7B-7332-CE78092F97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10229" y="5590658"/>
            <a:ext cx="967801" cy="1021817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800FA1F0-BFEB-B898-A9FA-ECC873CC7DE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3" r="61249" b="2833"/>
          <a:stretch>
            <a:fillRect/>
          </a:stretch>
        </p:blipFill>
        <p:spPr>
          <a:xfrm>
            <a:off x="-162560" y="-45720"/>
            <a:ext cx="1944962" cy="1838216"/>
          </a:xfrm>
          <a:prstGeom prst="rect">
            <a:avLst/>
          </a:prstGeom>
        </p:spPr>
      </p:pic>
      <p:sp>
        <p:nvSpPr>
          <p:cNvPr id="3" name="Zeshoek 2">
            <a:extLst>
              <a:ext uri="{FF2B5EF4-FFF2-40B4-BE49-F238E27FC236}">
                <a16:creationId xmlns:a16="http://schemas.microsoft.com/office/drawing/2014/main" id="{77D2B3F5-96CD-910A-77AC-F37222E4A088}"/>
              </a:ext>
            </a:extLst>
          </p:cNvPr>
          <p:cNvSpPr/>
          <p:nvPr userDrawn="1"/>
        </p:nvSpPr>
        <p:spPr>
          <a:xfrm rot="5400000">
            <a:off x="9840626" y="-3144751"/>
            <a:ext cx="4702749" cy="5029200"/>
          </a:xfrm>
          <a:prstGeom prst="hexagon">
            <a:avLst>
              <a:gd name="adj" fmla="val 38179"/>
              <a:gd name="vf" fmla="val 11547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401435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Y_TAB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2EDA2E-825B-D885-2CD4-A7E9A914C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03926" y="790547"/>
            <a:ext cx="8976549" cy="511200"/>
          </a:xfrm>
        </p:spPr>
        <p:txBody>
          <a:bodyPr>
            <a:noAutofit/>
          </a:bodyPr>
          <a:lstStyle>
            <a:lvl1pPr algn="l">
              <a:defRPr sz="4400" b="1">
                <a:solidFill>
                  <a:schemeClr val="tx1"/>
                </a:solidFill>
              </a:defRPr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9" name="Tijdelijke aanduiding voor tabel 8">
            <a:extLst>
              <a:ext uri="{FF2B5EF4-FFF2-40B4-BE49-F238E27FC236}">
                <a16:creationId xmlns:a16="http://schemas.microsoft.com/office/drawing/2014/main" id="{C9123CF0-1703-96C2-2388-8522F8707202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1260475" y="2194560"/>
            <a:ext cx="9720000" cy="402526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nl-NL"/>
          </a:p>
        </p:txBody>
      </p:sp>
      <p:sp>
        <p:nvSpPr>
          <p:cNvPr id="8" name="Vrije vorm 7">
            <a:extLst>
              <a:ext uri="{FF2B5EF4-FFF2-40B4-BE49-F238E27FC236}">
                <a16:creationId xmlns:a16="http://schemas.microsoft.com/office/drawing/2014/main" id="{344A138A-9F38-E2A0-A50D-E2550B06DBDF}"/>
              </a:ext>
            </a:extLst>
          </p:cNvPr>
          <p:cNvSpPr/>
          <p:nvPr userDrawn="1"/>
        </p:nvSpPr>
        <p:spPr>
          <a:xfrm>
            <a:off x="-1045684" y="3132817"/>
            <a:ext cx="2100761" cy="4702888"/>
          </a:xfrm>
          <a:custGeom>
            <a:avLst/>
            <a:gdLst>
              <a:gd name="connsiteX0" fmla="*/ 1261536 w 2523073"/>
              <a:gd name="connsiteY0" fmla="*/ 0 h 5648300"/>
              <a:gd name="connsiteX1" fmla="*/ 2523072 w 2523073"/>
              <a:gd name="connsiteY1" fmla="*/ 900756 h 5648300"/>
              <a:gd name="connsiteX2" fmla="*/ 2523072 w 2523073"/>
              <a:gd name="connsiteY2" fmla="*/ 1148325 h 5648300"/>
              <a:gd name="connsiteX3" fmla="*/ 2523073 w 2523073"/>
              <a:gd name="connsiteY3" fmla="*/ 1148325 h 5648300"/>
              <a:gd name="connsiteX4" fmla="*/ 2523073 w 2523073"/>
              <a:gd name="connsiteY4" fmla="*/ 5648300 h 5648300"/>
              <a:gd name="connsiteX5" fmla="*/ 0 w 2523073"/>
              <a:gd name="connsiteY5" fmla="*/ 5648300 h 5648300"/>
              <a:gd name="connsiteX6" fmla="*/ 0 w 2523073"/>
              <a:gd name="connsiteY6" fmla="*/ 1148325 h 5648300"/>
              <a:gd name="connsiteX7" fmla="*/ 1 w 2523073"/>
              <a:gd name="connsiteY7" fmla="*/ 1148325 h 5648300"/>
              <a:gd name="connsiteX8" fmla="*/ 1 w 2523073"/>
              <a:gd name="connsiteY8" fmla="*/ 900756 h 564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23073" h="5648300">
                <a:moveTo>
                  <a:pt x="1261536" y="0"/>
                </a:moveTo>
                <a:lnTo>
                  <a:pt x="2523072" y="900756"/>
                </a:lnTo>
                <a:lnTo>
                  <a:pt x="2523072" y="1148325"/>
                </a:lnTo>
                <a:lnTo>
                  <a:pt x="2523073" y="1148325"/>
                </a:lnTo>
                <a:lnTo>
                  <a:pt x="2523073" y="5648300"/>
                </a:lnTo>
                <a:lnTo>
                  <a:pt x="0" y="5648300"/>
                </a:lnTo>
                <a:lnTo>
                  <a:pt x="0" y="1148325"/>
                </a:lnTo>
                <a:lnTo>
                  <a:pt x="1" y="1148325"/>
                </a:lnTo>
                <a:lnTo>
                  <a:pt x="1" y="90075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sp>
        <p:nvSpPr>
          <p:cNvPr id="10" name="Vrije vorm 9">
            <a:extLst>
              <a:ext uri="{FF2B5EF4-FFF2-40B4-BE49-F238E27FC236}">
                <a16:creationId xmlns:a16="http://schemas.microsoft.com/office/drawing/2014/main" id="{C6891B78-488F-5330-1128-ABCB01F0ABFE}"/>
              </a:ext>
            </a:extLst>
          </p:cNvPr>
          <p:cNvSpPr/>
          <p:nvPr userDrawn="1"/>
        </p:nvSpPr>
        <p:spPr>
          <a:xfrm rot="10800000">
            <a:off x="11146805" y="-797260"/>
            <a:ext cx="2100761" cy="4702888"/>
          </a:xfrm>
          <a:custGeom>
            <a:avLst/>
            <a:gdLst>
              <a:gd name="connsiteX0" fmla="*/ 1261536 w 2523073"/>
              <a:gd name="connsiteY0" fmla="*/ 0 h 5648300"/>
              <a:gd name="connsiteX1" fmla="*/ 2523072 w 2523073"/>
              <a:gd name="connsiteY1" fmla="*/ 900756 h 5648300"/>
              <a:gd name="connsiteX2" fmla="*/ 2523072 w 2523073"/>
              <a:gd name="connsiteY2" fmla="*/ 1148325 h 5648300"/>
              <a:gd name="connsiteX3" fmla="*/ 2523073 w 2523073"/>
              <a:gd name="connsiteY3" fmla="*/ 1148325 h 5648300"/>
              <a:gd name="connsiteX4" fmla="*/ 2523073 w 2523073"/>
              <a:gd name="connsiteY4" fmla="*/ 5648300 h 5648300"/>
              <a:gd name="connsiteX5" fmla="*/ 0 w 2523073"/>
              <a:gd name="connsiteY5" fmla="*/ 5648300 h 5648300"/>
              <a:gd name="connsiteX6" fmla="*/ 0 w 2523073"/>
              <a:gd name="connsiteY6" fmla="*/ 1148325 h 5648300"/>
              <a:gd name="connsiteX7" fmla="*/ 1 w 2523073"/>
              <a:gd name="connsiteY7" fmla="*/ 1148325 h 5648300"/>
              <a:gd name="connsiteX8" fmla="*/ 1 w 2523073"/>
              <a:gd name="connsiteY8" fmla="*/ 900756 h 564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23073" h="5648300">
                <a:moveTo>
                  <a:pt x="1261536" y="0"/>
                </a:moveTo>
                <a:lnTo>
                  <a:pt x="2523072" y="900756"/>
                </a:lnTo>
                <a:lnTo>
                  <a:pt x="2523072" y="1148325"/>
                </a:lnTo>
                <a:lnTo>
                  <a:pt x="2523073" y="1148325"/>
                </a:lnTo>
                <a:lnTo>
                  <a:pt x="2523073" y="5648300"/>
                </a:lnTo>
                <a:lnTo>
                  <a:pt x="0" y="5648300"/>
                </a:lnTo>
                <a:lnTo>
                  <a:pt x="0" y="1148325"/>
                </a:lnTo>
                <a:lnTo>
                  <a:pt x="1" y="1148325"/>
                </a:lnTo>
                <a:lnTo>
                  <a:pt x="1" y="90075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l-NL"/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52DAB4C6-2E04-8025-FCB8-A49DF4CED25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5" r="7245"/>
          <a:stretch/>
        </p:blipFill>
        <p:spPr>
          <a:xfrm>
            <a:off x="58964" y="115750"/>
            <a:ext cx="1944962" cy="1838216"/>
          </a:xfrm>
          <a:prstGeom prst="rect">
            <a:avLst/>
          </a:prstGeom>
        </p:spPr>
      </p:pic>
      <p:pic>
        <p:nvPicPr>
          <p:cNvPr id="5" name="Afbeelding 4">
            <a:extLst>
              <a:ext uri="{FF2B5EF4-FFF2-40B4-BE49-F238E27FC236}">
                <a16:creationId xmlns:a16="http://schemas.microsoft.com/office/drawing/2014/main" id="{3B2C8591-BEC8-6A49-93BA-995E5428884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10229" y="5590658"/>
            <a:ext cx="967800" cy="102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3679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0802A091-537F-6749-A908-1B885DDB255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443889" y="799892"/>
            <a:ext cx="11257331" cy="243305"/>
          </a:xfrm>
          <a:prstGeom prst="rect">
            <a:avLst/>
          </a:prstGeom>
        </p:spPr>
        <p:txBody>
          <a:bodyPr wrap="none" lIns="0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200">
                <a:solidFill>
                  <a:schemeClr val="bg2">
                    <a:lumMod val="10000"/>
                  </a:schemeClr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80D37E4-9DD7-CDE2-8BD2-21FA5AF87ECC}"/>
              </a:ext>
            </a:extLst>
          </p:cNvPr>
          <p:cNvCxnSpPr>
            <a:cxnSpLocks/>
          </p:cNvCxnSpPr>
          <p:nvPr userDrawn="1"/>
        </p:nvCxnSpPr>
        <p:spPr>
          <a:xfrm>
            <a:off x="443889" y="344611"/>
            <a:ext cx="11257331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30F9BD58-F6B0-919A-9729-3510C5BE9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3889" y="425580"/>
            <a:ext cx="10668002" cy="301183"/>
          </a:xfrm>
        </p:spPr>
        <p:txBody>
          <a:bodyPr anchor="t"/>
          <a:lstStyle>
            <a:lvl1pPr>
              <a:lnSpc>
                <a:spcPct val="100000"/>
              </a:lnSpc>
              <a:defRPr sz="2200">
                <a:latin typeface="Visa Dialect Regular" pitchFamily="2" charset="0"/>
              </a:defRPr>
            </a:lvl1pPr>
          </a:lstStyle>
          <a:p>
            <a:r>
              <a:rPr lang="en-US"/>
              <a:t>Guidelines template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3423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1008">
          <p15:clr>
            <a:srgbClr val="FBAE40"/>
          </p15:clr>
        </p15:guide>
        <p15:guide id="5" pos="384">
          <p15:clr>
            <a:srgbClr val="FBAE40"/>
          </p15:clr>
        </p15:guide>
        <p15:guide id="6" pos="7296">
          <p15:clr>
            <a:srgbClr val="FBAE40"/>
          </p15:clr>
        </p15:guide>
      </p15:sldGuideLst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50022D-F9A0-CF45-DF59-9E72131A31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1A854-80BD-DF4F-89D2-ECDC8ABB20FD}" type="datetimeFigureOut">
              <a:rPr lang="en-GB" smtClean="0"/>
              <a:t>14/10/2025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33063CD-765D-43D3-2FE6-30468EDEB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7E6D28-8960-249F-479D-9936FB58D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D4E3D7-C3BD-C948-B9A1-F982DCCD839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8141963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42EDA2E-825B-D885-2CD4-A7E9A914C4B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err="1"/>
              <a:t>Klik</a:t>
            </a:r>
            <a:r>
              <a:rPr lang="en-GB" noProof="0"/>
              <a:t> om </a:t>
            </a:r>
            <a:r>
              <a:rPr lang="en-GB" noProof="0" err="1"/>
              <a:t>stijl</a:t>
            </a:r>
            <a:r>
              <a:rPr lang="en-GB" noProof="0"/>
              <a:t> </a:t>
            </a:r>
            <a:r>
              <a:rPr lang="en-GB" noProof="0" err="1"/>
              <a:t>te</a:t>
            </a:r>
            <a:r>
              <a:rPr lang="en-GB" noProof="0"/>
              <a:t> </a:t>
            </a:r>
            <a:r>
              <a:rPr lang="en-GB" noProof="0" err="1"/>
              <a:t>bewerken</a:t>
            </a:r>
            <a:endParaRPr lang="en-GB" noProof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1BB80DE-A6D9-E4A3-AA1D-F04A35099CA6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GB" noProof="0" err="1"/>
              <a:t>Klikken</a:t>
            </a:r>
            <a:r>
              <a:rPr lang="en-GB" noProof="0"/>
              <a:t> om de </a:t>
            </a:r>
            <a:r>
              <a:rPr lang="en-GB" noProof="0" err="1"/>
              <a:t>tekststijl</a:t>
            </a:r>
            <a:r>
              <a:rPr lang="en-GB" noProof="0"/>
              <a:t> van het model </a:t>
            </a:r>
            <a:r>
              <a:rPr lang="en-GB" noProof="0" err="1"/>
              <a:t>te</a:t>
            </a:r>
            <a:r>
              <a:rPr lang="en-GB" noProof="0"/>
              <a:t> </a:t>
            </a:r>
            <a:r>
              <a:rPr lang="en-GB" noProof="0" err="1"/>
              <a:t>bewerken</a:t>
            </a:r>
            <a:endParaRPr lang="en-GB" noProof="0"/>
          </a:p>
          <a:p>
            <a:pPr lvl="1"/>
            <a:r>
              <a:rPr lang="en-GB" noProof="0"/>
              <a:t>Tweede </a:t>
            </a:r>
            <a:r>
              <a:rPr lang="en-GB" noProof="0" err="1"/>
              <a:t>niveau</a:t>
            </a:r>
            <a:endParaRPr lang="en-GB" noProof="0"/>
          </a:p>
          <a:p>
            <a:pPr lvl="2"/>
            <a:r>
              <a:rPr lang="en-GB" noProof="0" err="1"/>
              <a:t>Derde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3"/>
            <a:r>
              <a:rPr lang="en-GB" noProof="0" err="1"/>
              <a:t>Vierde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en-GB" noProof="0"/>
          </a:p>
          <a:p>
            <a:pPr lvl="4"/>
            <a:r>
              <a:rPr lang="en-GB" noProof="0" err="1"/>
              <a:t>Vijfde</a:t>
            </a:r>
            <a:r>
              <a:rPr lang="en-GB" noProof="0"/>
              <a:t> </a:t>
            </a:r>
            <a:r>
              <a:rPr lang="en-GB" noProof="0" err="1"/>
              <a:t>niveau</a:t>
            </a:r>
            <a:endParaRPr lang="nl-NL"/>
          </a:p>
        </p:txBody>
      </p:sp>
      <p:sp>
        <p:nvSpPr>
          <p:cNvPr id="7" name="Tijdelijke aanduiding voor datum 3">
            <a:extLst>
              <a:ext uri="{FF2B5EF4-FFF2-40B4-BE49-F238E27FC236}">
                <a16:creationId xmlns:a16="http://schemas.microsoft.com/office/drawing/2014/main" id="{DF03FCC8-5DC5-34F5-8FFA-E513B3AF3B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EFD23843-887F-6A42-A439-98195E072490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8" name="Tijdelijke aanduiding voor voettekst 4">
            <a:extLst>
              <a:ext uri="{FF2B5EF4-FFF2-40B4-BE49-F238E27FC236}">
                <a16:creationId xmlns:a16="http://schemas.microsoft.com/office/drawing/2014/main" id="{2789F8A7-8976-B0B7-4E3B-CC8F0999CB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Restricted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3032789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4ACA0B3-5615-A914-80F8-243A1AF2C5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noProof="0" err="1"/>
              <a:t>Klik</a:t>
            </a:r>
            <a:r>
              <a:rPr lang="en-GB" noProof="0"/>
              <a:t> om </a:t>
            </a:r>
            <a:r>
              <a:rPr lang="en-GB" noProof="0" err="1"/>
              <a:t>stijl</a:t>
            </a:r>
            <a:r>
              <a:rPr lang="en-GB" noProof="0"/>
              <a:t> </a:t>
            </a:r>
            <a:r>
              <a:rPr lang="en-GB" noProof="0" err="1"/>
              <a:t>te</a:t>
            </a:r>
            <a:r>
              <a:rPr lang="en-GB" noProof="0"/>
              <a:t> </a:t>
            </a:r>
            <a:r>
              <a:rPr lang="en-GB" noProof="0" err="1"/>
              <a:t>bewerken</a:t>
            </a:r>
            <a:endParaRPr lang="en-GB" noProof="0"/>
          </a:p>
        </p:txBody>
      </p:sp>
      <p:sp>
        <p:nvSpPr>
          <p:cNvPr id="6" name="Tijdelijke aanduiding voor datum 3">
            <a:extLst>
              <a:ext uri="{FF2B5EF4-FFF2-40B4-BE49-F238E27FC236}">
                <a16:creationId xmlns:a16="http://schemas.microsoft.com/office/drawing/2014/main" id="{57E45142-5408-A515-BE81-AE5F136D78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EFD23843-887F-6A42-A439-98195E072490}" type="slidenum">
              <a:rPr lang="nl-NL" smtClean="0"/>
              <a:pPr/>
              <a:t>‹#›</a:t>
            </a:fld>
            <a:endParaRPr lang="nl-NL"/>
          </a:p>
        </p:txBody>
      </p:sp>
      <p:sp>
        <p:nvSpPr>
          <p:cNvPr id="7" name="Tijdelijke aanduiding voor voettekst 4">
            <a:extLst>
              <a:ext uri="{FF2B5EF4-FFF2-40B4-BE49-F238E27FC236}">
                <a16:creationId xmlns:a16="http://schemas.microsoft.com/office/drawing/2014/main" id="{9E1267AD-CE75-4FA9-D094-1883FC02B2A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en-GB" noProof="0"/>
              <a:t>Restricted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359021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80D37E4-9DD7-CDE2-8BD2-21FA5AF87ECC}"/>
              </a:ext>
            </a:extLst>
          </p:cNvPr>
          <p:cNvCxnSpPr>
            <a:cxnSpLocks/>
          </p:cNvCxnSpPr>
          <p:nvPr userDrawn="1"/>
        </p:nvCxnSpPr>
        <p:spPr>
          <a:xfrm>
            <a:off x="443889" y="344611"/>
            <a:ext cx="11257331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1">
            <a:extLst>
              <a:ext uri="{FF2B5EF4-FFF2-40B4-BE49-F238E27FC236}">
                <a16:creationId xmlns:a16="http://schemas.microsoft.com/office/drawing/2014/main" id="{30F9BD58-F6B0-919A-9729-3510C5BE9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3889" y="425580"/>
            <a:ext cx="10668002" cy="301183"/>
          </a:xfrm>
        </p:spPr>
        <p:txBody>
          <a:bodyPr anchor="t"/>
          <a:lstStyle>
            <a:lvl1pPr>
              <a:lnSpc>
                <a:spcPct val="100000"/>
              </a:lnSpc>
              <a:defRPr sz="2400">
                <a:latin typeface="Visa Dialect Regular" pitchFamily="2" charset="0"/>
              </a:defRPr>
            </a:lvl1pPr>
          </a:lstStyle>
          <a:p>
            <a:r>
              <a:rPr lang="en-US"/>
              <a:t>Agenda or Disclaimer template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33613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1008">
          <p15:clr>
            <a:srgbClr val="FBAE40"/>
          </p15:clr>
        </p15:guide>
        <p15:guide id="5" pos="384">
          <p15:clr>
            <a:srgbClr val="FBAE40"/>
          </p15:clr>
        </p15:guide>
        <p15:guide id="6" pos="7296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body_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1">
            <a:extLst>
              <a:ext uri="{FF2B5EF4-FFF2-40B4-BE49-F238E27FC236}">
                <a16:creationId xmlns:a16="http://schemas.microsoft.com/office/drawing/2014/main" id="{741E0C02-091E-AE69-BBE4-8F4A9CBC54F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29B6C4BF-98C4-FAFA-03EE-09C31D1A8C2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43888" y="872188"/>
            <a:ext cx="11239421" cy="312617"/>
          </a:xfrm>
          <a:prstGeom prst="rect">
            <a:avLst/>
          </a:prstGeom>
        </p:spPr>
        <p:txBody>
          <a:bodyPr l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500" b="0">
                <a:solidFill>
                  <a:schemeClr val="accent1"/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F11290D3-6A13-40F3-695D-16539062B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8" y="310221"/>
            <a:ext cx="11239421" cy="483891"/>
          </a:xfrm>
        </p:spPr>
        <p:txBody>
          <a:bodyPr anchor="t"/>
          <a:lstStyle>
            <a:lvl1pPr>
              <a:lnSpc>
                <a:spcPct val="100000"/>
              </a:lnSpc>
              <a:defRPr sz="3200" b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895225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tandard body_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1">
            <a:extLst>
              <a:ext uri="{FF2B5EF4-FFF2-40B4-BE49-F238E27FC236}">
                <a16:creationId xmlns:a16="http://schemas.microsoft.com/office/drawing/2014/main" id="{741E0C02-091E-AE69-BBE4-8F4A9CBC54F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2" name="Title 3">
            <a:extLst>
              <a:ext uri="{FF2B5EF4-FFF2-40B4-BE49-F238E27FC236}">
                <a16:creationId xmlns:a16="http://schemas.microsoft.com/office/drawing/2014/main" id="{3EB3DEEA-BAA0-4FFE-5CA9-C534C80AE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9401" y="405384"/>
            <a:ext cx="6217577" cy="483891"/>
          </a:xfrm>
        </p:spPr>
        <p:txBody>
          <a:bodyPr anchor="t"/>
          <a:lstStyle>
            <a:lvl1pPr>
              <a:lnSpc>
                <a:spcPct val="100000"/>
              </a:lnSpc>
              <a:defRPr sz="4400" b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01689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tandard body_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2D18E20-7C20-0DDA-4702-203E0EBD4CF1}"/>
              </a:ext>
            </a:extLst>
          </p:cNvPr>
          <p:cNvSpPr/>
          <p:nvPr userDrawn="1"/>
        </p:nvSpPr>
        <p:spPr>
          <a:xfrm>
            <a:off x="0" y="0"/>
            <a:ext cx="12192000" cy="118480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8" y="354111"/>
            <a:ext cx="11239421" cy="483891"/>
          </a:xfrm>
        </p:spPr>
        <p:txBody>
          <a:bodyPr anchor="t"/>
          <a:lstStyle>
            <a:lvl1pPr>
              <a:lnSpc>
                <a:spcPct val="100000"/>
              </a:lnSpc>
              <a:defRPr sz="3200" b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Subtitle 1">
            <a:extLst>
              <a:ext uri="{FF2B5EF4-FFF2-40B4-BE49-F238E27FC236}">
                <a16:creationId xmlns:a16="http://schemas.microsoft.com/office/drawing/2014/main" id="{741E0C02-091E-AE69-BBE4-8F4A9CBC54F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22453116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 body_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8" y="310221"/>
            <a:ext cx="11125735" cy="4838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b="0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Subtitle 1">
            <a:extLst>
              <a:ext uri="{FF2B5EF4-FFF2-40B4-BE49-F238E27FC236}">
                <a16:creationId xmlns:a16="http://schemas.microsoft.com/office/drawing/2014/main" id="{77D68D40-30BE-9C0D-8754-20FD8D5AEBEC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3315237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Standard body_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6219" y="1970772"/>
            <a:ext cx="7039562" cy="247687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lang="en-US" b="0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4" name="Subtitle 1">
            <a:extLst>
              <a:ext uri="{FF2B5EF4-FFF2-40B4-BE49-F238E27FC236}">
                <a16:creationId xmlns:a16="http://schemas.microsoft.com/office/drawing/2014/main" id="{77D68D40-30BE-9C0D-8754-20FD8D5AEBEC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36521070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561786-A04F-F4AB-B413-587EA310C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9052A65-433C-3655-9492-31B67A6592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456E83A-B5F4-A5FA-30CE-7CED66F878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4434" y="6389957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DB996152-769D-4959-9C63-3CBD4D3F524C}" type="datetime1">
              <a:rPr lang="en-GB" smtClean="0"/>
              <a:pPr/>
              <a:t>14/10/2025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B7EFF11F-532F-053A-8BFA-76665AF48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2584" y="6356350"/>
            <a:ext cx="536620" cy="39873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0AE63F17-B1C5-4229-BC54-B15D25D22D6C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3986365"/>
      </p:ext>
    </p:extLst>
  </p:cSld>
  <p:clrMapOvr>
    <a:masterClrMapping/>
  </p:clrMapOvr>
  <p:transition>
    <p:wip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andard body_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9" y="310221"/>
            <a:ext cx="10271566" cy="4838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b="0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D5F1BE-971C-0981-5B92-800196F5742B}"/>
              </a:ext>
            </a:extLst>
          </p:cNvPr>
          <p:cNvSpPr/>
          <p:nvPr userDrawn="1"/>
        </p:nvSpPr>
        <p:spPr>
          <a:xfrm>
            <a:off x="5765649" y="1191905"/>
            <a:ext cx="6426352" cy="49807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271B274-3AED-6B54-4F6E-B8A424F570E6}"/>
              </a:ext>
            </a:extLst>
          </p:cNvPr>
          <p:cNvSpPr>
            <a:spLocks noGrp="1"/>
          </p:cNvSpPr>
          <p:nvPr userDrawn="1">
            <p:ph type="pic" sz="quarter" idx="11"/>
          </p:nvPr>
        </p:nvSpPr>
        <p:spPr>
          <a:xfrm>
            <a:off x="0" y="1191906"/>
            <a:ext cx="5765648" cy="4980701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4" name="Subtitle 1">
            <a:extLst>
              <a:ext uri="{FF2B5EF4-FFF2-40B4-BE49-F238E27FC236}">
                <a16:creationId xmlns:a16="http://schemas.microsoft.com/office/drawing/2014/main" id="{575A205D-CCC0-843D-4691-330DF98C7728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21583940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tandard body_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BFFE52D3-67C5-F21E-BA1D-0565829EFD60}"/>
              </a:ext>
            </a:extLst>
          </p:cNvPr>
          <p:cNvSpPr/>
          <p:nvPr userDrawn="1"/>
        </p:nvSpPr>
        <p:spPr>
          <a:xfrm>
            <a:off x="9155176" y="1"/>
            <a:ext cx="3040616" cy="79411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90" y="310221"/>
            <a:ext cx="7119390" cy="4838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b="0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D5F1BE-971C-0981-5B92-800196F5742B}"/>
              </a:ext>
            </a:extLst>
          </p:cNvPr>
          <p:cNvSpPr/>
          <p:nvPr userDrawn="1"/>
        </p:nvSpPr>
        <p:spPr>
          <a:xfrm>
            <a:off x="9155176" y="4269500"/>
            <a:ext cx="3036824" cy="2588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271B274-3AED-6B54-4F6E-B8A424F570E6}"/>
              </a:ext>
            </a:extLst>
          </p:cNvPr>
          <p:cNvSpPr>
            <a:spLocks noGrp="1"/>
          </p:cNvSpPr>
          <p:nvPr userDrawn="1">
            <p:ph type="pic" sz="quarter" idx="11"/>
          </p:nvPr>
        </p:nvSpPr>
        <p:spPr>
          <a:xfrm>
            <a:off x="9155176" y="794112"/>
            <a:ext cx="3036823" cy="3475387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4" name="Subtitle 1">
            <a:extLst>
              <a:ext uri="{FF2B5EF4-FFF2-40B4-BE49-F238E27FC236}">
                <a16:creationId xmlns:a16="http://schemas.microsoft.com/office/drawing/2014/main" id="{A05087DA-B014-B69A-4650-3682AE27777F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2" name="Freeform 9">
            <a:extLst>
              <a:ext uri="{FF2B5EF4-FFF2-40B4-BE49-F238E27FC236}">
                <a16:creationId xmlns:a16="http://schemas.microsoft.com/office/drawing/2014/main" id="{FA3C3BCD-7069-8D26-74B3-EDA75F84D75E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1C5336B-9C6D-61B2-6A14-3D84D952B42E}"/>
              </a:ext>
            </a:extLst>
          </p:cNvPr>
          <p:cNvSpPr txBox="1"/>
          <p:nvPr userDrawn="1"/>
        </p:nvSpPr>
        <p:spPr>
          <a:xfrm>
            <a:off x="9155177" y="6578958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16661040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tandard body_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9" y="310221"/>
            <a:ext cx="6347646" cy="108756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en-US" b="0" dirty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E271B274-3AED-6B54-4F6E-B8A424F570E6}"/>
              </a:ext>
            </a:extLst>
          </p:cNvPr>
          <p:cNvSpPr>
            <a:spLocks noGrp="1"/>
          </p:cNvSpPr>
          <p:nvPr userDrawn="1">
            <p:ph type="pic" sz="quarter" idx="11"/>
          </p:nvPr>
        </p:nvSpPr>
        <p:spPr>
          <a:xfrm>
            <a:off x="8258984" y="1"/>
            <a:ext cx="3933016" cy="5069434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74C0CAC-BAEB-DF4A-3A7D-ED1D82EAE924}"/>
              </a:ext>
            </a:extLst>
          </p:cNvPr>
          <p:cNvSpPr/>
          <p:nvPr userDrawn="1"/>
        </p:nvSpPr>
        <p:spPr>
          <a:xfrm>
            <a:off x="-1" y="5069434"/>
            <a:ext cx="12192001" cy="178856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4" name="Subtitle 1">
            <a:extLst>
              <a:ext uri="{FF2B5EF4-FFF2-40B4-BE49-F238E27FC236}">
                <a16:creationId xmlns:a16="http://schemas.microsoft.com/office/drawing/2014/main" id="{F777FB63-65F2-A931-4460-E332E36E57FD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2" name="Freeform 9">
            <a:extLst>
              <a:ext uri="{FF2B5EF4-FFF2-40B4-BE49-F238E27FC236}">
                <a16:creationId xmlns:a16="http://schemas.microsoft.com/office/drawing/2014/main" id="{20EEBD1E-DCF2-22C9-4957-4CC312590D9B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7C8FF5F-5646-906D-E81A-1981F52AEC77}"/>
              </a:ext>
            </a:extLst>
          </p:cNvPr>
          <p:cNvSpPr txBox="1"/>
          <p:nvPr userDrawn="1"/>
        </p:nvSpPr>
        <p:spPr>
          <a:xfrm>
            <a:off x="9155177" y="6578958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0395A796-91F7-4BB8-A0E5-BC4E66461E52}"/>
              </a:ext>
            </a:extLst>
          </p:cNvPr>
          <p:cNvSpPr txBox="1">
            <a:spLocks/>
          </p:cNvSpPr>
          <p:nvPr userDrawn="1"/>
        </p:nvSpPr>
        <p:spPr>
          <a:xfrm>
            <a:off x="168598" y="6574012"/>
            <a:ext cx="212780" cy="9951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2"/>
                </a:solidFill>
              </a:rPr>
              <a:pPr lvl="0" algn="l"/>
              <a:t>‹#›</a:t>
            </a:fld>
            <a:endParaRPr lang="en-US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70286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Standard body_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3889" y="310221"/>
            <a:ext cx="10271566" cy="4838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9144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lang="en-US" sz="3400" b="0" dirty="0">
                <a:solidFill>
                  <a:schemeClr val="accent1"/>
                </a:solidFill>
                <a:latin typeface="Visa Dialect Regular" pitchFamily="2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40BF9873-61D6-02E1-5CA4-2DDEDCC13013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43888" y="1441758"/>
            <a:ext cx="11239421" cy="312617"/>
          </a:xfrm>
          <a:prstGeom prst="rect">
            <a:avLst/>
          </a:prstGeom>
        </p:spPr>
        <p:txBody>
          <a:bodyPr l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accent1"/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ubtitle 1">
            <a:extLst>
              <a:ext uri="{FF2B5EF4-FFF2-40B4-BE49-F238E27FC236}">
                <a16:creationId xmlns:a16="http://schemas.microsoft.com/office/drawing/2014/main" id="{A86B5A3A-6110-F258-3F70-6DD719CA8148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30828630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ndard body_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AC3274D-0545-9846-B287-B315BF049F35}"/>
              </a:ext>
            </a:extLst>
          </p:cNvPr>
          <p:cNvSpPr/>
          <p:nvPr userDrawn="1"/>
        </p:nvSpPr>
        <p:spPr>
          <a:xfrm>
            <a:off x="0" y="6264612"/>
            <a:ext cx="12192000" cy="5933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284286" y="961274"/>
            <a:ext cx="7813089" cy="4838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91440" numCol="1" anchor="t" anchorCtr="0" compatLnSpc="1">
            <a:prstTxWarp prst="textNoShape">
              <a:avLst/>
            </a:prstTxWarp>
          </a:bodyPr>
          <a:lstStyle>
            <a:lvl1pPr>
              <a:defRPr lang="en-US" sz="2800" b="0" dirty="0">
                <a:solidFill>
                  <a:schemeClr val="accent1"/>
                </a:solidFill>
                <a:latin typeface="+mn-lt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Introduction</a:t>
            </a:r>
          </a:p>
        </p:txBody>
      </p:sp>
      <p:sp>
        <p:nvSpPr>
          <p:cNvPr id="4" name="Subtitle 1">
            <a:extLst>
              <a:ext uri="{FF2B5EF4-FFF2-40B4-BE49-F238E27FC236}">
                <a16:creationId xmlns:a16="http://schemas.microsoft.com/office/drawing/2014/main" id="{7A0A9980-3341-37A2-FFD3-0633399816EB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12EA1F51-77B3-88FD-AB71-D0E8B442C79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1"/>
            <a:ext cx="2830749" cy="626461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9EF99E8-7B25-B2AF-7D29-22947DA0EF7A}"/>
              </a:ext>
            </a:extLst>
          </p:cNvPr>
          <p:cNvSpPr txBox="1">
            <a:spLocks/>
          </p:cNvSpPr>
          <p:nvPr userDrawn="1"/>
        </p:nvSpPr>
        <p:spPr>
          <a:xfrm>
            <a:off x="168598" y="6574012"/>
            <a:ext cx="212780" cy="9951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2"/>
                </a:solidFill>
              </a:rPr>
              <a:pPr lvl="0" algn="l"/>
              <a:t>‹#›</a:t>
            </a:fld>
            <a:endParaRPr lang="en-US">
              <a:solidFill>
                <a:schemeClr val="bg2"/>
              </a:solidFill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CF4215C-7FC8-D635-297E-FA8F94BD7B79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694BEB-5109-D62B-F76D-08FB33785EF9}"/>
              </a:ext>
            </a:extLst>
          </p:cNvPr>
          <p:cNvSpPr txBox="1"/>
          <p:nvPr userDrawn="1"/>
        </p:nvSpPr>
        <p:spPr>
          <a:xfrm>
            <a:off x="9155177" y="6578958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21151965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ndard body_just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8" y="310221"/>
            <a:ext cx="9433759" cy="4838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91440" numCol="1" anchor="t" anchorCtr="0" compatLnSpc="1">
            <a:prstTxWarp prst="textNoShape">
              <a:avLst/>
            </a:prstTxWarp>
          </a:bodyPr>
          <a:lstStyle>
            <a:lvl1pPr>
              <a:defRPr lang="en-US" sz="3200" b="0" dirty="0">
                <a:solidFill>
                  <a:schemeClr val="accent1"/>
                </a:solidFill>
                <a:latin typeface="Visa Dialect Regular" pitchFamily="2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E87795C6-ECC7-E78E-E271-F1FCBC036F2C}"/>
              </a:ext>
            </a:extLst>
          </p:cNvPr>
          <p:cNvGrpSpPr/>
          <p:nvPr userDrawn="1"/>
        </p:nvGrpSpPr>
        <p:grpSpPr>
          <a:xfrm>
            <a:off x="9708204" y="0"/>
            <a:ext cx="2483797" cy="6858000"/>
            <a:chOff x="4938822" y="0"/>
            <a:chExt cx="2222206" cy="664694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F593E9D7-5D4A-8D97-BDC7-10E62167F3F8}"/>
                </a:ext>
              </a:extLst>
            </p:cNvPr>
            <p:cNvSpPr/>
            <p:nvPr userDrawn="1"/>
          </p:nvSpPr>
          <p:spPr>
            <a:xfrm>
              <a:off x="4938822" y="0"/>
              <a:ext cx="2222206" cy="282664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err="1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40F0295-A435-5038-D356-EA2E7824FB1C}"/>
                </a:ext>
              </a:extLst>
            </p:cNvPr>
            <p:cNvSpPr/>
            <p:nvPr userDrawn="1"/>
          </p:nvSpPr>
          <p:spPr>
            <a:xfrm>
              <a:off x="4938823" y="4424739"/>
              <a:ext cx="2222205" cy="222220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err="1"/>
            </a:p>
          </p:txBody>
        </p:sp>
      </p:grp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670D46AB-F9AD-1D0D-7E58-B21F9E4B99A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708204" y="2916396"/>
            <a:ext cx="2483796" cy="329767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Subtitle 1">
            <a:extLst>
              <a:ext uri="{FF2B5EF4-FFF2-40B4-BE49-F238E27FC236}">
                <a16:creationId xmlns:a16="http://schemas.microsoft.com/office/drawing/2014/main" id="{CAA7F796-A3B8-9D23-C1B7-151D1521D67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C3D4B420-E273-C8C0-B4D0-9385839A3C89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5BEDAF-F240-D390-DFE0-FA3F6590F388}"/>
              </a:ext>
            </a:extLst>
          </p:cNvPr>
          <p:cNvSpPr txBox="1"/>
          <p:nvPr userDrawn="1"/>
        </p:nvSpPr>
        <p:spPr>
          <a:xfrm>
            <a:off x="9909357" y="6578958"/>
            <a:ext cx="1275686" cy="9337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34929208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tandard body_just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87795C6-ECC7-E78E-E271-F1FCBC036F2C}"/>
              </a:ext>
            </a:extLst>
          </p:cNvPr>
          <p:cNvGrpSpPr/>
          <p:nvPr userDrawn="1"/>
        </p:nvGrpSpPr>
        <p:grpSpPr>
          <a:xfrm>
            <a:off x="9787739" y="0"/>
            <a:ext cx="2404262" cy="6858000"/>
            <a:chOff x="4938823" y="0"/>
            <a:chExt cx="2222205" cy="664694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F593E9D7-5D4A-8D97-BDC7-10E62167F3F8}"/>
                </a:ext>
              </a:extLst>
            </p:cNvPr>
            <p:cNvSpPr/>
            <p:nvPr userDrawn="1"/>
          </p:nvSpPr>
          <p:spPr>
            <a:xfrm>
              <a:off x="4938823" y="0"/>
              <a:ext cx="2222205" cy="222220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err="1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40F0295-A435-5038-D356-EA2E7824FB1C}"/>
                </a:ext>
              </a:extLst>
            </p:cNvPr>
            <p:cNvSpPr/>
            <p:nvPr userDrawn="1"/>
          </p:nvSpPr>
          <p:spPr>
            <a:xfrm>
              <a:off x="4938823" y="2222203"/>
              <a:ext cx="2222205" cy="442474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err="1"/>
            </a:p>
          </p:txBody>
        </p:sp>
      </p:grpSp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8" y="310221"/>
            <a:ext cx="9343847" cy="4838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91440" numCol="1" anchor="t" anchorCtr="0" compatLnSpc="1">
            <a:prstTxWarp prst="textNoShape">
              <a:avLst/>
            </a:prstTxWarp>
          </a:bodyPr>
          <a:lstStyle>
            <a:lvl1pPr>
              <a:defRPr lang="en-US" sz="3200" b="0" dirty="0">
                <a:solidFill>
                  <a:schemeClr val="accent1"/>
                </a:solidFill>
                <a:latin typeface="Visa Dialect Regular" pitchFamily="2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670D46AB-F9AD-1D0D-7E58-B21F9E4B99A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787737" y="0"/>
            <a:ext cx="2404262" cy="229276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7" name="Subtitle 1">
            <a:extLst>
              <a:ext uri="{FF2B5EF4-FFF2-40B4-BE49-F238E27FC236}">
                <a16:creationId xmlns:a16="http://schemas.microsoft.com/office/drawing/2014/main" id="{91A16B6D-EAA9-6F1A-9C8C-E37B81903E0D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B72AE042-1B7D-F3BC-3759-9E3AB1042006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6250C70-D54D-32E9-7243-B8C740DC4FF7}"/>
              </a:ext>
            </a:extLst>
          </p:cNvPr>
          <p:cNvSpPr txBox="1"/>
          <p:nvPr userDrawn="1"/>
        </p:nvSpPr>
        <p:spPr>
          <a:xfrm>
            <a:off x="9925469" y="6567602"/>
            <a:ext cx="1259573" cy="1171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21399068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tandard body_just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87795C6-ECC7-E78E-E271-F1FCBC036F2C}"/>
              </a:ext>
            </a:extLst>
          </p:cNvPr>
          <p:cNvGrpSpPr/>
          <p:nvPr userDrawn="1"/>
        </p:nvGrpSpPr>
        <p:grpSpPr>
          <a:xfrm>
            <a:off x="8627165" y="0"/>
            <a:ext cx="3564836" cy="6858000"/>
            <a:chOff x="4938823" y="0"/>
            <a:chExt cx="2222205" cy="664694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F593E9D7-5D4A-8D97-BDC7-10E62167F3F8}"/>
                </a:ext>
              </a:extLst>
            </p:cNvPr>
            <p:cNvSpPr/>
            <p:nvPr userDrawn="1"/>
          </p:nvSpPr>
          <p:spPr>
            <a:xfrm>
              <a:off x="4938823" y="0"/>
              <a:ext cx="2222205" cy="222220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err="1"/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DDEB277-2C79-2785-3CD3-67C27083EFE0}"/>
                </a:ext>
              </a:extLst>
            </p:cNvPr>
            <p:cNvSpPr/>
            <p:nvPr userDrawn="1"/>
          </p:nvSpPr>
          <p:spPr>
            <a:xfrm>
              <a:off x="4938823" y="2222205"/>
              <a:ext cx="2222205" cy="442473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err="1"/>
            </a:p>
          </p:txBody>
        </p:sp>
      </p:grpSp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3888" y="310221"/>
            <a:ext cx="7838721" cy="4838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91440" numCol="1" anchor="t" anchorCtr="0" compatLnSpc="1">
            <a:prstTxWarp prst="textNoShape">
              <a:avLst/>
            </a:prstTxWarp>
          </a:bodyPr>
          <a:lstStyle>
            <a:lvl1pPr>
              <a:defRPr lang="en-US" sz="3400" b="0" dirty="0">
                <a:solidFill>
                  <a:schemeClr val="accent1"/>
                </a:solidFill>
                <a:latin typeface="Visa Dialect Regular" pitchFamily="2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670D46AB-F9AD-1D0D-7E58-B21F9E4B99A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27164" y="0"/>
            <a:ext cx="3564836" cy="229276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7" name="Subtitle 1">
            <a:extLst>
              <a:ext uri="{FF2B5EF4-FFF2-40B4-BE49-F238E27FC236}">
                <a16:creationId xmlns:a16="http://schemas.microsoft.com/office/drawing/2014/main" id="{91A16B6D-EAA9-6F1A-9C8C-E37B81903E0D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27772774-353E-6E34-0BC7-D4AEEE5F7830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443888" y="1529159"/>
            <a:ext cx="8183275" cy="312617"/>
          </a:xfrm>
          <a:prstGeom prst="rect">
            <a:avLst/>
          </a:prstGeom>
        </p:spPr>
        <p:txBody>
          <a:bodyPr l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accent1"/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F7FCFE6D-2881-012C-315A-A6BE71EE9ECB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0188733-366B-D9E8-6F54-83CD0F7E8D94}"/>
              </a:ext>
            </a:extLst>
          </p:cNvPr>
          <p:cNvSpPr txBox="1"/>
          <p:nvPr userDrawn="1"/>
        </p:nvSpPr>
        <p:spPr>
          <a:xfrm>
            <a:off x="9925469" y="6567602"/>
            <a:ext cx="1259573" cy="1171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15286199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tandard body_just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5BF05EA-2520-09C7-3FB8-183E2C69FB96}"/>
              </a:ext>
            </a:extLst>
          </p:cNvPr>
          <p:cNvSpPr/>
          <p:nvPr userDrawn="1"/>
        </p:nvSpPr>
        <p:spPr>
          <a:xfrm>
            <a:off x="9727661" y="4565235"/>
            <a:ext cx="2464340" cy="22927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443888" y="310221"/>
            <a:ext cx="9433759" cy="4838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91440" numCol="1" anchor="t" anchorCtr="0" compatLnSpc="1">
            <a:prstTxWarp prst="textNoShape">
              <a:avLst/>
            </a:prstTxWarp>
          </a:bodyPr>
          <a:lstStyle>
            <a:lvl1pPr>
              <a:defRPr lang="en-US" sz="3400" b="0" dirty="0">
                <a:solidFill>
                  <a:schemeClr val="accent1"/>
                </a:solidFill>
                <a:latin typeface="Visa Dialect Regular" pitchFamily="2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670D46AB-F9AD-1D0D-7E58-B21F9E4B99A7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9727659" y="0"/>
            <a:ext cx="2464340" cy="622570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Subtitle 1">
            <a:extLst>
              <a:ext uri="{FF2B5EF4-FFF2-40B4-BE49-F238E27FC236}">
                <a16:creationId xmlns:a16="http://schemas.microsoft.com/office/drawing/2014/main" id="{FDCF3A0C-C6E0-55C3-6A40-C05E0DC462F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2" name="Freeform 9">
            <a:extLst>
              <a:ext uri="{FF2B5EF4-FFF2-40B4-BE49-F238E27FC236}">
                <a16:creationId xmlns:a16="http://schemas.microsoft.com/office/drawing/2014/main" id="{6F9222A9-AFF5-A37F-181A-AABD73334996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7C5E3F9-EF49-9CB0-6B9A-64BEB90F7C36}"/>
              </a:ext>
            </a:extLst>
          </p:cNvPr>
          <p:cNvSpPr txBox="1"/>
          <p:nvPr userDrawn="1"/>
        </p:nvSpPr>
        <p:spPr>
          <a:xfrm>
            <a:off x="9909357" y="6578958"/>
            <a:ext cx="1275686" cy="9337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41954345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andard body_just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8" y="310221"/>
            <a:ext cx="11239421" cy="4838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91440" numCol="1" anchor="t" anchorCtr="0" compatLnSpc="1">
            <a:prstTxWarp prst="textNoShape">
              <a:avLst/>
            </a:prstTxWarp>
          </a:bodyPr>
          <a:lstStyle>
            <a:lvl1pPr>
              <a:defRPr lang="en-US" sz="3400" b="0" dirty="0">
                <a:solidFill>
                  <a:schemeClr val="accent1"/>
                </a:solidFill>
                <a:latin typeface="Visa Dialect Regular" pitchFamily="2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2BBF6C4-EF9E-14BB-F388-23C395C8E59E}"/>
              </a:ext>
            </a:extLst>
          </p:cNvPr>
          <p:cNvSpPr/>
          <p:nvPr userDrawn="1"/>
        </p:nvSpPr>
        <p:spPr>
          <a:xfrm>
            <a:off x="0" y="4216826"/>
            <a:ext cx="3801942" cy="19679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3FB0B8E-F546-9666-D1AC-31B92BBCB1B9}"/>
              </a:ext>
            </a:extLst>
          </p:cNvPr>
          <p:cNvGrpSpPr/>
          <p:nvPr userDrawn="1"/>
        </p:nvGrpSpPr>
        <p:grpSpPr>
          <a:xfrm>
            <a:off x="3801942" y="1200647"/>
            <a:ext cx="8390058" cy="4989443"/>
            <a:chOff x="3817890" y="1200647"/>
            <a:chExt cx="7948774" cy="4989443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D7650EA-5770-02D4-C9CE-6E3A36CEA06F}"/>
                </a:ext>
              </a:extLst>
            </p:cNvPr>
            <p:cNvSpPr/>
            <p:nvPr userDrawn="1"/>
          </p:nvSpPr>
          <p:spPr>
            <a:xfrm>
              <a:off x="3817890" y="1200647"/>
              <a:ext cx="3974387" cy="4989443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DAD0A8C-AE05-FC68-66D6-E276F91B4CB7}"/>
                </a:ext>
              </a:extLst>
            </p:cNvPr>
            <p:cNvSpPr/>
            <p:nvPr userDrawn="1"/>
          </p:nvSpPr>
          <p:spPr>
            <a:xfrm>
              <a:off x="7792277" y="1200647"/>
              <a:ext cx="3974387" cy="49894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C4B2DE-7BC3-2917-4FB9-D733C98245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200647"/>
            <a:ext cx="3803373" cy="3077154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ubtitle 1">
            <a:extLst>
              <a:ext uri="{FF2B5EF4-FFF2-40B4-BE49-F238E27FC236}">
                <a16:creationId xmlns:a16="http://schemas.microsoft.com/office/drawing/2014/main" id="{44C259EB-7222-B80D-2FBB-A2A1349FDB7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35168110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BF4735-D885-B60E-AFC2-2B768FA30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4E4E0B3-7402-873A-7DFF-6B016252830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de-DE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EFA096BB-6E3F-1AE0-8BCA-F80F4E622C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de-DE"/>
          </a:p>
        </p:txBody>
      </p:sp>
      <p:sp>
        <p:nvSpPr>
          <p:cNvPr id="8" name="Datumsplatzhalter 3">
            <a:extLst>
              <a:ext uri="{FF2B5EF4-FFF2-40B4-BE49-F238E27FC236}">
                <a16:creationId xmlns:a16="http://schemas.microsoft.com/office/drawing/2014/main" id="{77040010-65DA-1488-314E-20F14E068F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4434" y="6389957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DB996152-769D-4959-9C63-3CBD4D3F524C}" type="datetime1">
              <a:rPr lang="en-GB" smtClean="0"/>
              <a:pPr/>
              <a:t>14/10/2025</a:t>
            </a:fld>
            <a:endParaRPr lang="de-DE"/>
          </a:p>
        </p:txBody>
      </p:sp>
      <p:sp>
        <p:nvSpPr>
          <p:cNvPr id="9" name="Foliennummernplatzhalter 5">
            <a:extLst>
              <a:ext uri="{FF2B5EF4-FFF2-40B4-BE49-F238E27FC236}">
                <a16:creationId xmlns:a16="http://schemas.microsoft.com/office/drawing/2014/main" id="{6B5BA5B7-9E74-ED0C-85C0-4C45932856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2584" y="6356350"/>
            <a:ext cx="536620" cy="39873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0AE63F17-B1C5-4229-BC54-B15D25D22D6C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2382328"/>
      </p:ext>
    </p:extLst>
  </p:cSld>
  <p:clrMapOvr>
    <a:masterClrMapping/>
  </p:clrMapOvr>
  <p:transition>
    <p:wip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Standard body_just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8" y="310221"/>
            <a:ext cx="11239421" cy="4838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91440" numCol="1" anchor="t" anchorCtr="0" compatLnSpc="1">
            <a:prstTxWarp prst="textNoShape">
              <a:avLst/>
            </a:prstTxWarp>
          </a:bodyPr>
          <a:lstStyle>
            <a:lvl1pPr>
              <a:defRPr lang="en-US" sz="3200" b="0" dirty="0">
                <a:solidFill>
                  <a:schemeClr val="accent1"/>
                </a:solidFill>
                <a:latin typeface="Visa Dialect Regular" pitchFamily="2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2BBF6C4-EF9E-14BB-F388-23C395C8E59E}"/>
              </a:ext>
            </a:extLst>
          </p:cNvPr>
          <p:cNvSpPr/>
          <p:nvPr userDrawn="1"/>
        </p:nvSpPr>
        <p:spPr>
          <a:xfrm>
            <a:off x="0" y="4216826"/>
            <a:ext cx="3801942" cy="19679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3FB0B8E-F546-9666-D1AC-31B92BBCB1B9}"/>
              </a:ext>
            </a:extLst>
          </p:cNvPr>
          <p:cNvGrpSpPr/>
          <p:nvPr userDrawn="1"/>
        </p:nvGrpSpPr>
        <p:grpSpPr>
          <a:xfrm>
            <a:off x="3801942" y="1200647"/>
            <a:ext cx="8390058" cy="4989443"/>
            <a:chOff x="3817890" y="1200647"/>
            <a:chExt cx="7948774" cy="4989443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D7650EA-5770-02D4-C9CE-6E3A36CEA06F}"/>
                </a:ext>
              </a:extLst>
            </p:cNvPr>
            <p:cNvSpPr/>
            <p:nvPr userDrawn="1"/>
          </p:nvSpPr>
          <p:spPr>
            <a:xfrm>
              <a:off x="3817890" y="1200647"/>
              <a:ext cx="3974387" cy="49894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DAD0A8C-AE05-FC68-66D6-E276F91B4CB7}"/>
                </a:ext>
              </a:extLst>
            </p:cNvPr>
            <p:cNvSpPr/>
            <p:nvPr userDrawn="1"/>
          </p:nvSpPr>
          <p:spPr>
            <a:xfrm>
              <a:off x="7792277" y="1200647"/>
              <a:ext cx="3974387" cy="49894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C4B2DE-7BC3-2917-4FB9-D733C98245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200647"/>
            <a:ext cx="3803373" cy="3077154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ubtitle 1">
            <a:extLst>
              <a:ext uri="{FF2B5EF4-FFF2-40B4-BE49-F238E27FC236}">
                <a16:creationId xmlns:a16="http://schemas.microsoft.com/office/drawing/2014/main" id="{636E687B-48BB-C892-C9B2-422AA8D776DE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13974838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tandard body_just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3889" y="310221"/>
            <a:ext cx="10790744" cy="1099647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91440" numCol="1" anchor="t" anchorCtr="0" compatLnSpc="1">
            <a:prstTxWarp prst="textNoShape">
              <a:avLst/>
            </a:prstTxWarp>
          </a:bodyPr>
          <a:lstStyle>
            <a:lvl1pPr>
              <a:lnSpc>
                <a:spcPct val="90000"/>
              </a:lnSpc>
              <a:spcBef>
                <a:spcPts val="0"/>
              </a:spcBef>
              <a:defRPr lang="en-US" sz="3200" b="0" dirty="0">
                <a:solidFill>
                  <a:schemeClr val="accent1"/>
                </a:solidFill>
                <a:latin typeface="Visa Dialect Regular" pitchFamily="2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2BBF6C4-EF9E-14BB-F388-23C395C8E59E}"/>
              </a:ext>
            </a:extLst>
          </p:cNvPr>
          <p:cNvSpPr/>
          <p:nvPr userDrawn="1"/>
        </p:nvSpPr>
        <p:spPr>
          <a:xfrm>
            <a:off x="0" y="4216826"/>
            <a:ext cx="3801942" cy="19679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63FB0B8E-F546-9666-D1AC-31B92BBCB1B9}"/>
              </a:ext>
            </a:extLst>
          </p:cNvPr>
          <p:cNvGrpSpPr/>
          <p:nvPr userDrawn="1"/>
        </p:nvGrpSpPr>
        <p:grpSpPr>
          <a:xfrm>
            <a:off x="3801942" y="1542797"/>
            <a:ext cx="8390058" cy="4647293"/>
            <a:chOff x="3817890" y="1200647"/>
            <a:chExt cx="7948774" cy="4989443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D7650EA-5770-02D4-C9CE-6E3A36CEA06F}"/>
                </a:ext>
              </a:extLst>
            </p:cNvPr>
            <p:cNvSpPr/>
            <p:nvPr userDrawn="1"/>
          </p:nvSpPr>
          <p:spPr>
            <a:xfrm>
              <a:off x="3817890" y="1200647"/>
              <a:ext cx="3974387" cy="49894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DAD0A8C-AE05-FC68-66D6-E276F91B4CB7}"/>
                </a:ext>
              </a:extLst>
            </p:cNvPr>
            <p:cNvSpPr/>
            <p:nvPr userDrawn="1"/>
          </p:nvSpPr>
          <p:spPr>
            <a:xfrm>
              <a:off x="7792277" y="1200647"/>
              <a:ext cx="3974387" cy="498944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C4B2DE-7BC3-2917-4FB9-D733C98245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542797"/>
            <a:ext cx="3803373" cy="2735003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Subtitle 1">
            <a:extLst>
              <a:ext uri="{FF2B5EF4-FFF2-40B4-BE49-F238E27FC236}">
                <a16:creationId xmlns:a16="http://schemas.microsoft.com/office/drawing/2014/main" id="{1B69C41C-09AF-A754-0777-70E153070ECB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13130813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_B2B 50 split colour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F5B6B475-0B1C-4CD6-976F-DBCDACF1E45D}"/>
              </a:ext>
            </a:extLst>
          </p:cNvPr>
          <p:cNvSpPr/>
          <p:nvPr userDrawn="1"/>
        </p:nvSpPr>
        <p:spPr>
          <a:xfrm>
            <a:off x="0" y="0"/>
            <a:ext cx="6096000" cy="68659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2C12FB-7109-4C12-A5B9-C74CEA68D5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902" y="552062"/>
            <a:ext cx="5071232" cy="51821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91440" numCol="1" anchor="t" anchorCtr="0" compatLnSpc="1">
            <a:prstTxWarp prst="textNoShape">
              <a:avLst/>
            </a:prstTxWarp>
          </a:bodyPr>
          <a:lstStyle>
            <a:lvl1pPr>
              <a:defRPr lang="en-GB" b="0" dirty="0">
                <a:solidFill>
                  <a:schemeClr val="accent1"/>
                </a:solidFill>
                <a:latin typeface="Visa Dialect Regular" pitchFamily="2" charset="0"/>
              </a:defRPr>
            </a:lvl1pPr>
          </a:lstStyle>
          <a:p>
            <a:pPr lvl="0">
              <a:spcBef>
                <a:spcPts val="0"/>
              </a:spcBef>
            </a:pPr>
            <a:r>
              <a:rPr lang="en-US"/>
              <a:t>Click to edit Heading</a:t>
            </a: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6027EBB-81B5-EF0C-DFCB-6633999E44E8}"/>
              </a:ext>
            </a:extLst>
          </p:cNvPr>
          <p:cNvSpPr txBox="1">
            <a:spLocks/>
          </p:cNvSpPr>
          <p:nvPr userDrawn="1"/>
        </p:nvSpPr>
        <p:spPr>
          <a:xfrm>
            <a:off x="208917" y="6594029"/>
            <a:ext cx="169979" cy="7949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2">
                    <a:lumMod val="75000"/>
                  </a:schemeClr>
                </a:solidFill>
              </a:rPr>
              <a:pPr lvl="0" algn="l"/>
              <a:t>‹#›</a:t>
            </a:fld>
            <a:endParaRPr 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3" name="Subtitle 1">
            <a:extLst>
              <a:ext uri="{FF2B5EF4-FFF2-40B4-BE49-F238E27FC236}">
                <a16:creationId xmlns:a16="http://schemas.microsoft.com/office/drawing/2014/main" id="{C0D2FBDF-EBD0-5EFA-B2F9-9A40B0934987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1929"/>
            <a:ext cx="5413106" cy="11150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4122723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3840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279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_ full bleed B2B colour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2FDF9EC-5FD3-4E14-8442-4C8CF76EC2A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2C12FB-7109-4C12-A5B9-C74CEA68D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9" y="274177"/>
            <a:ext cx="10668002" cy="518212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91440" numCol="1" anchor="t" anchorCtr="0" compatLnSpc="1">
            <a:prstTxWarp prst="textNoShape">
              <a:avLst/>
            </a:prstTxWarp>
          </a:bodyPr>
          <a:lstStyle>
            <a:lvl1pPr>
              <a:defRPr lang="en-GB" sz="3200" b="0" dirty="0">
                <a:solidFill>
                  <a:schemeClr val="bg1"/>
                </a:solidFill>
                <a:latin typeface="Visa Dialect Regular" pitchFamily="2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99869-5708-9C7D-1DFB-F15842682A60}"/>
              </a:ext>
            </a:extLst>
          </p:cNvPr>
          <p:cNvSpPr txBox="1">
            <a:spLocks/>
          </p:cNvSpPr>
          <p:nvPr userDrawn="1"/>
        </p:nvSpPr>
        <p:spPr>
          <a:xfrm>
            <a:off x="198039" y="6594029"/>
            <a:ext cx="169979" cy="7949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1"/>
                </a:solidFill>
              </a:rPr>
              <a:pPr lvl="0" algn="l"/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00409D9-5122-0BDB-686D-A6CD65B8F7CE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tx2"/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F3B7116C-BE87-5EAE-4C36-D3CD4665B93A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D35018-BD91-3A40-9619-DA90E4AEB55D}"/>
              </a:ext>
            </a:extLst>
          </p:cNvPr>
          <p:cNvSpPr txBox="1"/>
          <p:nvPr userDrawn="1"/>
        </p:nvSpPr>
        <p:spPr>
          <a:xfrm>
            <a:off x="9925469" y="6567602"/>
            <a:ext cx="1259573" cy="1171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31650374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3840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279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_Full bleed photo data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0E6A819-DEA4-4E33-83AB-AFAA1967757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-1"/>
            <a:ext cx="12192000" cy="6858001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904B2E35-6DAD-683A-B91B-C451B6010D24}"/>
              </a:ext>
            </a:extLst>
          </p:cNvPr>
          <p:cNvSpPr txBox="1">
            <a:spLocks/>
          </p:cNvSpPr>
          <p:nvPr userDrawn="1"/>
        </p:nvSpPr>
        <p:spPr>
          <a:xfrm>
            <a:off x="357923" y="6594029"/>
            <a:ext cx="169979" cy="7949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1"/>
                </a:solidFill>
              </a:rPr>
              <a:pPr lvl="0" algn="l"/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3" name="Freeform 9">
            <a:extLst>
              <a:ext uri="{FF2B5EF4-FFF2-40B4-BE49-F238E27FC236}">
                <a16:creationId xmlns:a16="http://schemas.microsoft.com/office/drawing/2014/main" id="{F9DCD513-D80E-BBE5-2E8D-CD5879F5E321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B514E7-8E93-E2CD-CAB1-B51185BC5002}"/>
              </a:ext>
            </a:extLst>
          </p:cNvPr>
          <p:cNvSpPr txBox="1"/>
          <p:nvPr userDrawn="1"/>
        </p:nvSpPr>
        <p:spPr>
          <a:xfrm>
            <a:off x="9124162" y="6594029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550" b="0" i="0" u="none" strike="noStrike" kern="1200" spc="0" baseline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rPr>
              <a:t>All rights reserved. Visa Confidential</a:t>
            </a:r>
          </a:p>
        </p:txBody>
      </p:sp>
    </p:spTree>
    <p:extLst>
      <p:ext uri="{BB962C8B-B14F-4D97-AF65-F5344CB8AC3E}">
        <p14:creationId xmlns:p14="http://schemas.microsoft.com/office/powerpoint/2010/main" val="9400118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279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_ Letterbox - B2B Photo data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0E6A819-DEA4-4E33-83AB-AFAA1967757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8837234" cy="1952626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8581A99-0218-41C9-9583-984A769A5EE9}"/>
              </a:ext>
            </a:extLst>
          </p:cNvPr>
          <p:cNvSpPr/>
          <p:nvPr userDrawn="1"/>
        </p:nvSpPr>
        <p:spPr>
          <a:xfrm>
            <a:off x="1" y="1936724"/>
            <a:ext cx="8837234" cy="4929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2B34CDA4-533B-0B2F-ADFB-BE55E7543D02}"/>
              </a:ext>
            </a:extLst>
          </p:cNvPr>
          <p:cNvSpPr txBox="1">
            <a:spLocks/>
          </p:cNvSpPr>
          <p:nvPr userDrawn="1"/>
        </p:nvSpPr>
        <p:spPr>
          <a:xfrm>
            <a:off x="198039" y="6594029"/>
            <a:ext cx="169979" cy="7949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1"/>
                </a:solidFill>
              </a:rPr>
              <a:pPr lvl="0" algn="l"/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647B9F23-DF18-0847-999D-EC5F9D4304AE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tx2"/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30107586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279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58DC4CDB-53A3-487C-8232-9DF6CA51C7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1" cy="68580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3" name="Text Placeholder 4">
            <a:extLst>
              <a:ext uri="{FF2B5EF4-FFF2-40B4-BE49-F238E27FC236}">
                <a16:creationId xmlns:a16="http://schemas.microsoft.com/office/drawing/2014/main" id="{43C8C973-E0BC-4F04-D58B-C6117E79918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2913" y="386880"/>
            <a:ext cx="5282026" cy="948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91440" numCol="1" anchor="t" anchorCtr="0" compatLnSpc="1">
            <a:prstTxWarp prst="textNoShape">
              <a:avLst/>
            </a:prstTxWarp>
          </a:bodyPr>
          <a:lstStyle>
            <a:lvl1pPr>
              <a:defRPr lang="en-US" sz="3200" b="0" dirty="0">
                <a:solidFill>
                  <a:schemeClr val="accent1"/>
                </a:solidFill>
                <a:latin typeface="Visa Dialect Regular" pitchFamily="2" charset="0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B47D6761-263A-7CD1-7133-83EF96D560A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1929"/>
            <a:ext cx="5413106" cy="11150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DEA8100E-D6C7-C3F7-4234-CB1D971CA5CA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16653EA-2A8E-B5FB-CC18-20004B503678}"/>
              </a:ext>
            </a:extLst>
          </p:cNvPr>
          <p:cNvSpPr txBox="1"/>
          <p:nvPr userDrawn="1"/>
        </p:nvSpPr>
        <p:spPr>
          <a:xfrm>
            <a:off x="9124162" y="6594029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550" b="0" i="0" u="none" strike="noStrike" kern="1200" spc="0" baseline="0">
                <a:solidFill>
                  <a:schemeClr val="bg2">
                    <a:lumMod val="20000"/>
                    <a:lumOff val="80000"/>
                  </a:schemeClr>
                </a:solidFill>
                <a:latin typeface="+mn-lt"/>
                <a:ea typeface="+mn-ea"/>
                <a:cs typeface="+mn-cs"/>
              </a:rPr>
              <a:t>All rights reserved. Visa Confidential</a:t>
            </a:r>
          </a:p>
        </p:txBody>
      </p:sp>
    </p:spTree>
    <p:extLst>
      <p:ext uri="{BB962C8B-B14F-4D97-AF65-F5344CB8AC3E}">
        <p14:creationId xmlns:p14="http://schemas.microsoft.com/office/powerpoint/2010/main" val="21982528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3840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279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_split photo use c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58DC4CDB-53A3-487C-8232-9DF6CA51C7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1" cy="4149725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E9DBB18-B001-4812-9430-0E643CE3A174}"/>
              </a:ext>
            </a:extLst>
          </p:cNvPr>
          <p:cNvSpPr/>
          <p:nvPr userDrawn="1"/>
        </p:nvSpPr>
        <p:spPr>
          <a:xfrm>
            <a:off x="6095999" y="4149726"/>
            <a:ext cx="6096001" cy="271622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546259-D6CF-79B3-F2CD-54CB6E40C56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2913" y="386880"/>
            <a:ext cx="5282026" cy="948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91440" numCol="1" anchor="t" anchorCtr="0" compatLnSpc="1">
            <a:prstTxWarp prst="textNoShape">
              <a:avLst/>
            </a:prstTxWarp>
          </a:bodyPr>
          <a:lstStyle>
            <a:lvl1pPr>
              <a:defRPr lang="en-US" sz="3200" b="0" dirty="0">
                <a:solidFill>
                  <a:schemeClr val="accent1"/>
                </a:solidFill>
                <a:latin typeface="Visa Dialect Regular" pitchFamily="2" charset="0"/>
                <a:ea typeface="+mj-ea"/>
                <a:cs typeface="+mj-cs"/>
              </a:defRPr>
            </a:lvl1pPr>
          </a:lstStyle>
          <a:p>
            <a:pPr lvl="0">
              <a:lnSpc>
                <a:spcPct val="100000"/>
              </a:lnSpc>
              <a:spcBef>
                <a:spcPct val="0"/>
              </a:spcBef>
            </a:pPr>
            <a:r>
              <a:rPr lang="en-US"/>
              <a:t>Click to edit Master text styles</a:t>
            </a:r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D17F4C41-C7E9-7835-1DB5-D4563ACEC904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1929"/>
            <a:ext cx="5413106" cy="11150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8D289DED-4110-015C-A20C-FFD0724C1B81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7E9AA2-4A34-3335-D234-EF90400E0E5C}"/>
              </a:ext>
            </a:extLst>
          </p:cNvPr>
          <p:cNvSpPr txBox="1"/>
          <p:nvPr userDrawn="1"/>
        </p:nvSpPr>
        <p:spPr>
          <a:xfrm>
            <a:off x="9909357" y="6578958"/>
            <a:ext cx="1275686" cy="9337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22975405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3840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279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_ letterbox photo color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58DC4CDB-53A3-487C-8232-9DF6CA51C7B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0"/>
            <a:ext cx="6096001" cy="1952625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E9DBB18-B001-4812-9430-0E643CE3A174}"/>
              </a:ext>
            </a:extLst>
          </p:cNvPr>
          <p:cNvSpPr/>
          <p:nvPr userDrawn="1"/>
        </p:nvSpPr>
        <p:spPr>
          <a:xfrm>
            <a:off x="6095999" y="1952625"/>
            <a:ext cx="6096001" cy="4905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E9700E06-6481-B1F1-E4CD-DEDB9447F88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2913" y="386880"/>
            <a:ext cx="5282026" cy="948939"/>
          </a:xfrm>
          <a:prstGeom prst="rect">
            <a:avLst/>
          </a:prstGeom>
        </p:spPr>
        <p:txBody>
          <a:bodyPr lIns="0" tIns="0"/>
          <a:lstStyle>
            <a:lvl1pPr>
              <a:lnSpc>
                <a:spcPct val="100000"/>
              </a:lnSpc>
              <a:spcBef>
                <a:spcPts val="0"/>
              </a:spcBef>
              <a:defRPr sz="32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B8AAEE35-865B-C0CE-9DB3-4F8FDFD03E46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1929"/>
            <a:ext cx="5413106" cy="11150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315D6100-5A90-EE6C-EF44-0B1EC89A617D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217CEF0-9A16-CB41-5B7A-07A9F2338223}"/>
              </a:ext>
            </a:extLst>
          </p:cNvPr>
          <p:cNvSpPr txBox="1"/>
          <p:nvPr userDrawn="1"/>
        </p:nvSpPr>
        <p:spPr>
          <a:xfrm>
            <a:off x="9925469" y="6567602"/>
            <a:ext cx="1259573" cy="1171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38164936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3840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279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xt steps_B2B sign off templat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A71AA2D-4EAD-BA0C-8808-236A2A5DF231}"/>
              </a:ext>
            </a:extLst>
          </p:cNvPr>
          <p:cNvSpPr/>
          <p:nvPr userDrawn="1"/>
        </p:nvSpPr>
        <p:spPr>
          <a:xfrm>
            <a:off x="-2650" y="4898003"/>
            <a:ext cx="3803373" cy="196794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0E6A819-DEA4-4E33-83AB-AFAA1967757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-1"/>
            <a:ext cx="3803373" cy="4961614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EB108CD7-2333-7943-AAB8-5A4C9ACAE9ED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956473" y="6567601"/>
            <a:ext cx="5045164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23556834-24C1-EE91-DFA7-FC19515D2967}"/>
              </a:ext>
            </a:extLst>
          </p:cNvPr>
          <p:cNvSpPr txBox="1">
            <a:spLocks/>
          </p:cNvSpPr>
          <p:nvPr userDrawn="1"/>
        </p:nvSpPr>
        <p:spPr>
          <a:xfrm>
            <a:off x="198039" y="6594029"/>
            <a:ext cx="169979" cy="7949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1"/>
                </a:solidFill>
              </a:rPr>
              <a:pPr lvl="0" algn="l"/>
              <a:t>‹#›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0364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279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D6110C3-CA9F-5F64-BC83-CF620F8B76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de-DE"/>
          </a:p>
        </p:txBody>
      </p:sp>
      <p:sp>
        <p:nvSpPr>
          <p:cNvPr id="8" name="Datumsplatzhalter 3">
            <a:extLst>
              <a:ext uri="{FF2B5EF4-FFF2-40B4-BE49-F238E27FC236}">
                <a16:creationId xmlns:a16="http://schemas.microsoft.com/office/drawing/2014/main" id="{0E100C80-3676-7806-1344-74537DF1B54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4434" y="6389957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DB996152-769D-4959-9C63-3CBD4D3F524C}" type="datetime1">
              <a:rPr lang="en-GB" smtClean="0"/>
              <a:pPr/>
              <a:t>14/10/2025</a:t>
            </a:fld>
            <a:endParaRPr lang="de-DE"/>
          </a:p>
        </p:txBody>
      </p:sp>
      <p:sp>
        <p:nvSpPr>
          <p:cNvPr id="9" name="Foliennummernplatzhalter 5">
            <a:extLst>
              <a:ext uri="{FF2B5EF4-FFF2-40B4-BE49-F238E27FC236}">
                <a16:creationId xmlns:a16="http://schemas.microsoft.com/office/drawing/2014/main" id="{0DB78404-B844-EC77-090F-0187687F76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2584" y="6356350"/>
            <a:ext cx="536620" cy="39873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0AE63F17-B1C5-4229-BC54-B15D25D22D6C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2211665"/>
      </p:ext>
    </p:extLst>
  </p:cSld>
  <p:clrMapOvr>
    <a:masterClrMapping/>
  </p:clrMapOvr>
  <p:transition>
    <p:wip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Standard body_just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2BBF6C4-EF9E-14BB-F388-23C395C8E59E}"/>
              </a:ext>
            </a:extLst>
          </p:cNvPr>
          <p:cNvSpPr/>
          <p:nvPr userDrawn="1"/>
        </p:nvSpPr>
        <p:spPr>
          <a:xfrm>
            <a:off x="8388627" y="4216826"/>
            <a:ext cx="3803373" cy="19679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8" y="310221"/>
            <a:ext cx="11239421" cy="4838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91440" numCol="1" anchor="t" anchorCtr="0" compatLnSpc="1">
            <a:prstTxWarp prst="textNoShape">
              <a:avLst/>
            </a:prstTxWarp>
          </a:bodyPr>
          <a:lstStyle>
            <a:lvl1pPr>
              <a:defRPr lang="en-US" sz="3200" b="0" dirty="0">
                <a:solidFill>
                  <a:schemeClr val="accent1"/>
                </a:solidFill>
                <a:latin typeface="Visa Dialect Regular" pitchFamily="2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D7650EA-5770-02D4-C9CE-6E3A36CEA06F}"/>
              </a:ext>
            </a:extLst>
          </p:cNvPr>
          <p:cNvSpPr/>
          <p:nvPr userDrawn="1"/>
        </p:nvSpPr>
        <p:spPr>
          <a:xfrm>
            <a:off x="0" y="1194748"/>
            <a:ext cx="8390058" cy="499002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C4B2DE-7BC3-2917-4FB9-D733C98245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382062" y="1200647"/>
            <a:ext cx="3803373" cy="3077154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F258260D-CA16-5792-BA1A-C9AED2A406DA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9167422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Standard body_just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2BBF6C4-EF9E-14BB-F388-23C395C8E59E}"/>
              </a:ext>
            </a:extLst>
          </p:cNvPr>
          <p:cNvSpPr/>
          <p:nvPr userDrawn="1"/>
        </p:nvSpPr>
        <p:spPr>
          <a:xfrm>
            <a:off x="8390058" y="4216826"/>
            <a:ext cx="3801942" cy="19679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8" y="310221"/>
            <a:ext cx="11239421" cy="4838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91440" numCol="1" anchor="t" anchorCtr="0" compatLnSpc="1">
            <a:prstTxWarp prst="textNoShape">
              <a:avLst/>
            </a:prstTxWarp>
          </a:bodyPr>
          <a:lstStyle>
            <a:lvl1pPr>
              <a:defRPr lang="en-US" sz="3200" b="0" dirty="0">
                <a:solidFill>
                  <a:schemeClr val="accent1"/>
                </a:solidFill>
                <a:latin typeface="Visa Dialect Regular" pitchFamily="2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D7650EA-5770-02D4-C9CE-6E3A36CEA06F}"/>
              </a:ext>
            </a:extLst>
          </p:cNvPr>
          <p:cNvSpPr/>
          <p:nvPr userDrawn="1"/>
        </p:nvSpPr>
        <p:spPr>
          <a:xfrm>
            <a:off x="0" y="1200647"/>
            <a:ext cx="8390058" cy="49894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C4B2DE-7BC3-2917-4FB9-D733C98245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390058" y="1200647"/>
            <a:ext cx="3803373" cy="3077154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ubtitle 1">
            <a:extLst>
              <a:ext uri="{FF2B5EF4-FFF2-40B4-BE49-F238E27FC236}">
                <a16:creationId xmlns:a16="http://schemas.microsoft.com/office/drawing/2014/main" id="{FB8B1A3F-6341-307D-879A-04960D250D9D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1978846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Standard body_just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8" y="310221"/>
            <a:ext cx="11239421" cy="4838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91440" numCol="1" anchor="t" anchorCtr="0" compatLnSpc="1">
            <a:prstTxWarp prst="textNoShape">
              <a:avLst/>
            </a:prstTxWarp>
          </a:bodyPr>
          <a:lstStyle>
            <a:lvl1pPr>
              <a:defRPr lang="en-US" sz="3200" b="0" dirty="0">
                <a:solidFill>
                  <a:schemeClr val="accent1"/>
                </a:solidFill>
                <a:latin typeface="Visa Dialect Regular" pitchFamily="2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2BBF6C4-EF9E-14BB-F388-23C395C8E59E}"/>
              </a:ext>
            </a:extLst>
          </p:cNvPr>
          <p:cNvSpPr/>
          <p:nvPr userDrawn="1"/>
        </p:nvSpPr>
        <p:spPr>
          <a:xfrm>
            <a:off x="8390058" y="4216826"/>
            <a:ext cx="3801942" cy="19679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D7650EA-5770-02D4-C9CE-6E3A36CEA06F}"/>
              </a:ext>
            </a:extLst>
          </p:cNvPr>
          <p:cNvSpPr/>
          <p:nvPr userDrawn="1"/>
        </p:nvSpPr>
        <p:spPr>
          <a:xfrm>
            <a:off x="0" y="1200647"/>
            <a:ext cx="8390058" cy="49894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C4B2DE-7BC3-2917-4FB9-D733C98245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390058" y="1200647"/>
            <a:ext cx="3803373" cy="3077154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4" name="Subtitle 1">
            <a:extLst>
              <a:ext uri="{FF2B5EF4-FFF2-40B4-BE49-F238E27FC236}">
                <a16:creationId xmlns:a16="http://schemas.microsoft.com/office/drawing/2014/main" id="{163F4812-D565-919A-F919-7EE5E42DD34E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2509413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tandard body_just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2BBF6C4-EF9E-14BB-F388-23C395C8E59E}"/>
              </a:ext>
            </a:extLst>
          </p:cNvPr>
          <p:cNvSpPr/>
          <p:nvPr userDrawn="1"/>
        </p:nvSpPr>
        <p:spPr>
          <a:xfrm flipV="1">
            <a:off x="0" y="0"/>
            <a:ext cx="12192001" cy="11105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3888" y="326646"/>
            <a:ext cx="11239421" cy="4838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91440" numCol="1" anchor="t" anchorCtr="0" compatLnSpc="1">
            <a:prstTxWarp prst="textNoShape">
              <a:avLst/>
            </a:prstTxWarp>
          </a:bodyPr>
          <a:lstStyle>
            <a:lvl1pPr>
              <a:defRPr lang="en-US" sz="3600" b="0" dirty="0">
                <a:solidFill>
                  <a:schemeClr val="bg1"/>
                </a:solidFill>
                <a:latin typeface="Visa Dialect Regular" pitchFamily="2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Contents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C4B2DE-7BC3-2917-4FB9-D733C98245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1110556"/>
            <a:ext cx="5903365" cy="5747444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44817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ext steps_B2B sign off templa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0A71AA2D-4EAD-BA0C-8808-236A2A5DF231}"/>
              </a:ext>
            </a:extLst>
          </p:cNvPr>
          <p:cNvSpPr/>
          <p:nvPr userDrawn="1"/>
        </p:nvSpPr>
        <p:spPr>
          <a:xfrm>
            <a:off x="-2650" y="4898003"/>
            <a:ext cx="3803373" cy="19679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0E6A819-DEA4-4E33-83AB-AFAA1967757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-1"/>
            <a:ext cx="3803373" cy="4961614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3A8FC122-D191-0BC5-BE4A-256B88288CCF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032221" y="6594029"/>
            <a:ext cx="4914397" cy="79403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39340017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279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page_ADD phot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F17A44C-5D22-4502-B446-B5FC71DCD0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1962"/>
            <a:ext cx="12192000" cy="6861924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C28565C-CEE2-AE4F-BD83-C8EC850FE7A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954" y="385590"/>
            <a:ext cx="836212" cy="270933"/>
          </a:xfrm>
          <a:prstGeom prst="rect">
            <a:avLst/>
          </a:prstGeom>
        </p:spPr>
      </p:pic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DEF310A2-2FA8-654F-B82A-2DAF47A3DC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601" y="1610833"/>
            <a:ext cx="5486401" cy="889996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</a:t>
            </a:r>
            <a:br>
              <a:rPr lang="en-US"/>
            </a:br>
            <a:r>
              <a:rPr lang="en-US"/>
              <a:t>style with up to two lines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8673A062-9F3B-5049-87D0-8AC112F3E72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601" y="2647860"/>
            <a:ext cx="5486400" cy="601955"/>
          </a:xfrm>
          <a:prstGeom prst="rect">
            <a:avLst/>
          </a:prstGeom>
        </p:spPr>
        <p:txBody>
          <a:bodyPr lIns="0"/>
          <a:lstStyle>
            <a:lvl1pPr>
              <a:defRPr sz="1800">
                <a:solidFill>
                  <a:schemeClr val="accent2"/>
                </a:solidFill>
                <a:latin typeface="+mn-lt"/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n-US"/>
              <a:t>Click to edit subtitle</a:t>
            </a:r>
          </a:p>
        </p:txBody>
      </p:sp>
      <p:pic>
        <p:nvPicPr>
          <p:cNvPr id="15" name="Picture 14" descr="Background pattern, rectangle&#10;&#10;Description automatically generated">
            <a:extLst>
              <a:ext uri="{FF2B5EF4-FFF2-40B4-BE49-F238E27FC236}">
                <a16:creationId xmlns:a16="http://schemas.microsoft.com/office/drawing/2014/main" id="{F13CBD4E-6A28-0442-AE1B-52700687E9F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10300"/>
            <a:ext cx="400139" cy="26729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2ECD33E-AC29-4226-875A-927D092E7DFF}"/>
              </a:ext>
            </a:extLst>
          </p:cNvPr>
          <p:cNvSpPr txBox="1"/>
          <p:nvPr userDrawn="1"/>
        </p:nvSpPr>
        <p:spPr>
          <a:xfrm rot="5400000">
            <a:off x="10934469" y="962017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©2024 Visa. All rights reserved. Visa Confidential</a:t>
            </a:r>
          </a:p>
        </p:txBody>
      </p:sp>
    </p:spTree>
    <p:extLst>
      <p:ext uri="{BB962C8B-B14F-4D97-AF65-F5344CB8AC3E}">
        <p14:creationId xmlns:p14="http://schemas.microsoft.com/office/powerpoint/2010/main" val="26035973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79">
          <p15:clr>
            <a:srgbClr val="FBAE40"/>
          </p15:clr>
        </p15:guide>
        <p15:guide id="3" pos="7378">
          <p15:clr>
            <a:srgbClr val="FBAE40"/>
          </p15:clr>
        </p15:guide>
        <p15:guide id="4" orient="horz" pos="1003">
          <p15:clr>
            <a:srgbClr val="FBAE40"/>
          </p15:clr>
        </p15:guide>
        <p15:guide id="5" orient="horz" pos="278">
          <p15:clr>
            <a:srgbClr val="FBAE40"/>
          </p15:clr>
        </p15:guide>
        <p15:guide id="6" orient="horz" pos="2387">
          <p15:clr>
            <a:srgbClr val="FBAE40"/>
          </p15:clr>
        </p15:guide>
        <p15:guide id="7" orient="horz" pos="4042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vider_ADD Cutout imager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BE91A1F-F225-F61A-9B92-5D6F3DC4B8F5}"/>
              </a:ext>
            </a:extLst>
          </p:cNvPr>
          <p:cNvSpPr/>
          <p:nvPr userDrawn="1"/>
        </p:nvSpPr>
        <p:spPr>
          <a:xfrm>
            <a:off x="0" y="-1"/>
            <a:ext cx="5838825" cy="2101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01DCB53C-20BB-C696-A4DE-411800DEDE5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101174"/>
            <a:ext cx="5838825" cy="4756826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604CA591-383B-FD92-EE6C-988D22150FBA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1557CB5-B4DD-AF6E-6B9B-7647034FE557}"/>
              </a:ext>
            </a:extLst>
          </p:cNvPr>
          <p:cNvSpPr txBox="1"/>
          <p:nvPr userDrawn="1"/>
        </p:nvSpPr>
        <p:spPr>
          <a:xfrm>
            <a:off x="9925469" y="6567602"/>
            <a:ext cx="1259573" cy="1171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336696665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_ADD Cutout imager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756070"/>
            <a:ext cx="5883031" cy="1672930"/>
          </a:xfrm>
          <a:prstGeom prst="rect">
            <a:avLst/>
          </a:prstGeom>
        </p:spPr>
        <p:txBody>
          <a:bodyPr anchor="t"/>
          <a:lstStyle>
            <a:lvl1pPr>
              <a:lnSpc>
                <a:spcPct val="100000"/>
              </a:lnSpc>
              <a:defRPr sz="5400">
                <a:solidFill>
                  <a:schemeClr val="bg1"/>
                </a:solidFill>
                <a:latin typeface="Visa Dialect Regular" pitchFamily="2" charset="0"/>
              </a:defRPr>
            </a:lvl1pPr>
          </a:lstStyle>
          <a:p>
            <a:r>
              <a:rPr lang="en-US"/>
              <a:t>Click to edit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0"/>
          </p:nvPr>
        </p:nvSpPr>
        <p:spPr>
          <a:xfrm>
            <a:off x="457200" y="3694063"/>
            <a:ext cx="5883031" cy="52322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01DCB53C-20BB-C696-A4DE-411800DEDE5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388627" y="-1"/>
            <a:ext cx="3803373" cy="5627986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343BA7A-9748-5B79-734A-921540428654}"/>
              </a:ext>
            </a:extLst>
          </p:cNvPr>
          <p:cNvSpPr/>
          <p:nvPr userDrawn="1"/>
        </p:nvSpPr>
        <p:spPr>
          <a:xfrm>
            <a:off x="8388627" y="5627985"/>
            <a:ext cx="3803373" cy="123001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95F6AE-2146-AEED-C5FC-B415DA22E4C2}"/>
              </a:ext>
            </a:extLst>
          </p:cNvPr>
          <p:cNvSpPr txBox="1"/>
          <p:nvPr userDrawn="1"/>
        </p:nvSpPr>
        <p:spPr>
          <a:xfrm>
            <a:off x="408272" y="6581550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©2024 Visa. All rights reserved. 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A99CB72-9A75-6473-D889-732E1E37F672}"/>
              </a:ext>
            </a:extLst>
          </p:cNvPr>
          <p:cNvSpPr txBox="1">
            <a:spLocks/>
          </p:cNvSpPr>
          <p:nvPr userDrawn="1"/>
        </p:nvSpPr>
        <p:spPr>
          <a:xfrm>
            <a:off x="195492" y="6582116"/>
            <a:ext cx="212780" cy="9951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2"/>
                </a:solidFill>
              </a:rPr>
              <a:pPr lvl="0" algn="l"/>
              <a:t>‹#›</a:t>
            </a:fld>
            <a:endParaRPr lang="en-US">
              <a:solidFill>
                <a:schemeClr val="bg2"/>
              </a:solidFill>
            </a:endParaRPr>
          </a:p>
        </p:txBody>
      </p:sp>
      <p:sp>
        <p:nvSpPr>
          <p:cNvPr id="12" name="Freeform 8">
            <a:extLst>
              <a:ext uri="{FF2B5EF4-FFF2-40B4-BE49-F238E27FC236}">
                <a16:creationId xmlns:a16="http://schemas.microsoft.com/office/drawing/2014/main" id="{BF507819-9D47-1535-E15F-D8FC38049BBE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0643616" y="6090323"/>
            <a:ext cx="1172936" cy="377874"/>
          </a:xfrm>
          <a:custGeom>
            <a:avLst/>
            <a:gdLst>
              <a:gd name="T0" fmla="*/ 2147483646 w 2169"/>
              <a:gd name="T1" fmla="*/ 2147483646 h 696"/>
              <a:gd name="T2" fmla="*/ 2147483646 w 2169"/>
              <a:gd name="T3" fmla="*/ 2147483646 h 696"/>
              <a:gd name="T4" fmla="*/ 2147483646 w 2169"/>
              <a:gd name="T5" fmla="*/ 2147483646 h 696"/>
              <a:gd name="T6" fmla="*/ 2147483646 w 2169"/>
              <a:gd name="T7" fmla="*/ 2147483646 h 696"/>
              <a:gd name="T8" fmla="*/ 2147483646 w 2169"/>
              <a:gd name="T9" fmla="*/ 2147483646 h 696"/>
              <a:gd name="T10" fmla="*/ 0 w 2169"/>
              <a:gd name="T11" fmla="*/ 2147483646 h 696"/>
              <a:gd name="T12" fmla="*/ 2147483646 w 2169"/>
              <a:gd name="T13" fmla="*/ 2147483646 h 696"/>
              <a:gd name="T14" fmla="*/ 2147483646 w 2169"/>
              <a:gd name="T15" fmla="*/ 2147483646 h 696"/>
              <a:gd name="T16" fmla="*/ 2147483646 w 2169"/>
              <a:gd name="T17" fmla="*/ 2147483646 h 696"/>
              <a:gd name="T18" fmla="*/ 2147483646 w 2169"/>
              <a:gd name="T19" fmla="*/ 2147483646 h 696"/>
              <a:gd name="T20" fmla="*/ 2147483646 w 2169"/>
              <a:gd name="T21" fmla="*/ 2147483646 h 696"/>
              <a:gd name="T22" fmla="*/ 2147483646 w 2169"/>
              <a:gd name="T23" fmla="*/ 2147483646 h 696"/>
              <a:gd name="T24" fmla="*/ 2147483646 w 2169"/>
              <a:gd name="T25" fmla="*/ 2147483646 h 696"/>
              <a:gd name="T26" fmla="*/ 2147483646 w 2169"/>
              <a:gd name="T27" fmla="*/ 2147483646 h 696"/>
              <a:gd name="T28" fmla="*/ 2147483646 w 2169"/>
              <a:gd name="T29" fmla="*/ 2147483646 h 696"/>
              <a:gd name="T30" fmla="*/ 2147483646 w 2169"/>
              <a:gd name="T31" fmla="*/ 2147483646 h 696"/>
              <a:gd name="T32" fmla="*/ 2147483646 w 2169"/>
              <a:gd name="T33" fmla="*/ 2147483646 h 696"/>
              <a:gd name="T34" fmla="*/ 2147483646 w 2169"/>
              <a:gd name="T35" fmla="*/ 0 h 696"/>
              <a:gd name="T36" fmla="*/ 2147483646 w 2169"/>
              <a:gd name="T37" fmla="*/ 2147483646 h 696"/>
              <a:gd name="T38" fmla="*/ 2147483646 w 2169"/>
              <a:gd name="T39" fmla="*/ 2147483646 h 696"/>
              <a:gd name="T40" fmla="*/ 2147483646 w 2169"/>
              <a:gd name="T41" fmla="*/ 2147483646 h 696"/>
              <a:gd name="T42" fmla="*/ 2147483646 w 2169"/>
              <a:gd name="T43" fmla="*/ 2147483646 h 696"/>
              <a:gd name="T44" fmla="*/ 2147483646 w 2169"/>
              <a:gd name="T45" fmla="*/ 2147483646 h 696"/>
              <a:gd name="T46" fmla="*/ 2147483646 w 2169"/>
              <a:gd name="T47" fmla="*/ 2147483646 h 696"/>
              <a:gd name="T48" fmla="*/ 2147483646 w 2169"/>
              <a:gd name="T49" fmla="*/ 2147483646 h 696"/>
              <a:gd name="T50" fmla="*/ 2147483646 w 2169"/>
              <a:gd name="T51" fmla="*/ 2147483646 h 696"/>
              <a:gd name="T52" fmla="*/ 2147483646 w 2169"/>
              <a:gd name="T53" fmla="*/ 2147483646 h 696"/>
              <a:gd name="T54" fmla="*/ 2147483646 w 2169"/>
              <a:gd name="T55" fmla="*/ 2147483646 h 696"/>
              <a:gd name="T56" fmla="*/ 2147483646 w 2169"/>
              <a:gd name="T57" fmla="*/ 2147483646 h 696"/>
              <a:gd name="T58" fmla="*/ 2147483646 w 2169"/>
              <a:gd name="T59" fmla="*/ 2147483646 h 696"/>
              <a:gd name="T60" fmla="*/ 2147483646 w 2169"/>
              <a:gd name="T61" fmla="*/ 2147483646 h 696"/>
              <a:gd name="T62" fmla="*/ 2147483646 w 2169"/>
              <a:gd name="T63" fmla="*/ 2147483646 h 696"/>
              <a:gd name="T64" fmla="*/ 2147483646 w 2169"/>
              <a:gd name="T65" fmla="*/ 2147483646 h 696"/>
              <a:gd name="T66" fmla="*/ 2147483646 w 2169"/>
              <a:gd name="T67" fmla="*/ 2147483646 h 696"/>
              <a:gd name="T68" fmla="*/ 2147483646 w 2169"/>
              <a:gd name="T69" fmla="*/ 2147483646 h 696"/>
              <a:gd name="T70" fmla="*/ 2147483646 w 2169"/>
              <a:gd name="T71" fmla="*/ 2147483646 h 696"/>
              <a:gd name="T72" fmla="*/ 2147483646 w 2169"/>
              <a:gd name="T73" fmla="*/ 2147483646 h 696"/>
              <a:gd name="T74" fmla="*/ 2147483646 w 2169"/>
              <a:gd name="T75" fmla="*/ 2147483646 h 696"/>
              <a:gd name="T76" fmla="*/ 2147483646 w 2169"/>
              <a:gd name="T77" fmla="*/ 2147483646 h 696"/>
              <a:gd name="T78" fmla="*/ 2147483646 w 2169"/>
              <a:gd name="T79" fmla="*/ 2147483646 h 696"/>
              <a:gd name="T80" fmla="*/ 2147483646 w 2169"/>
              <a:gd name="T81" fmla="*/ 2147483646 h 696"/>
              <a:gd name="T82" fmla="*/ 2147483646 w 2169"/>
              <a:gd name="T83" fmla="*/ 2147483646 h 696"/>
              <a:gd name="T84" fmla="*/ 2147483646 w 2169"/>
              <a:gd name="T85" fmla="*/ 2147483646 h 696"/>
              <a:gd name="T86" fmla="*/ 2147483646 w 2169"/>
              <a:gd name="T87" fmla="*/ 2147483646 h 696"/>
              <a:gd name="T88" fmla="*/ 2147483646 w 2169"/>
              <a:gd name="T89" fmla="*/ 2147483646 h 69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169" h="696">
                <a:moveTo>
                  <a:pt x="824" y="12"/>
                </a:moveTo>
                <a:cubicBezTo>
                  <a:pt x="540" y="686"/>
                  <a:pt x="540" y="686"/>
                  <a:pt x="540" y="686"/>
                </a:cubicBezTo>
                <a:cubicBezTo>
                  <a:pt x="355" y="686"/>
                  <a:pt x="355" y="686"/>
                  <a:pt x="355" y="686"/>
                </a:cubicBezTo>
                <a:cubicBezTo>
                  <a:pt x="215" y="148"/>
                  <a:pt x="215" y="148"/>
                  <a:pt x="215" y="148"/>
                </a:cubicBezTo>
                <a:cubicBezTo>
                  <a:pt x="206" y="115"/>
                  <a:pt x="199" y="103"/>
                  <a:pt x="173" y="89"/>
                </a:cubicBezTo>
                <a:cubicBezTo>
                  <a:pt x="131" y="66"/>
                  <a:pt x="62" y="45"/>
                  <a:pt x="0" y="32"/>
                </a:cubicBezTo>
                <a:cubicBezTo>
                  <a:pt x="5" y="12"/>
                  <a:pt x="5" y="12"/>
                  <a:pt x="5" y="12"/>
                </a:cubicBezTo>
                <a:cubicBezTo>
                  <a:pt x="303" y="12"/>
                  <a:pt x="303" y="12"/>
                  <a:pt x="303" y="12"/>
                </a:cubicBezTo>
                <a:cubicBezTo>
                  <a:pt x="341" y="12"/>
                  <a:pt x="375" y="37"/>
                  <a:pt x="384" y="81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640" y="12"/>
                  <a:pt x="640" y="12"/>
                  <a:pt x="640" y="12"/>
                </a:cubicBezTo>
                <a:lnTo>
                  <a:pt x="824" y="12"/>
                </a:lnTo>
                <a:close/>
                <a:moveTo>
                  <a:pt x="1549" y="466"/>
                </a:moveTo>
                <a:cubicBezTo>
                  <a:pt x="1550" y="288"/>
                  <a:pt x="1302" y="278"/>
                  <a:pt x="1304" y="199"/>
                </a:cubicBezTo>
                <a:cubicBezTo>
                  <a:pt x="1304" y="174"/>
                  <a:pt x="1327" y="149"/>
                  <a:pt x="1378" y="142"/>
                </a:cubicBezTo>
                <a:cubicBezTo>
                  <a:pt x="1403" y="139"/>
                  <a:pt x="1472" y="136"/>
                  <a:pt x="1551" y="172"/>
                </a:cubicBezTo>
                <a:cubicBezTo>
                  <a:pt x="1582" y="29"/>
                  <a:pt x="1582" y="29"/>
                  <a:pt x="1582" y="29"/>
                </a:cubicBezTo>
                <a:cubicBezTo>
                  <a:pt x="1539" y="14"/>
                  <a:pt x="1485" y="0"/>
                  <a:pt x="1418" y="0"/>
                </a:cubicBezTo>
                <a:cubicBezTo>
                  <a:pt x="1245" y="0"/>
                  <a:pt x="1123" y="91"/>
                  <a:pt x="1122" y="222"/>
                </a:cubicBezTo>
                <a:cubicBezTo>
                  <a:pt x="1121" y="319"/>
                  <a:pt x="1209" y="373"/>
                  <a:pt x="1275" y="406"/>
                </a:cubicBezTo>
                <a:cubicBezTo>
                  <a:pt x="1343" y="439"/>
                  <a:pt x="1366" y="460"/>
                  <a:pt x="1366" y="489"/>
                </a:cubicBezTo>
                <a:cubicBezTo>
                  <a:pt x="1365" y="535"/>
                  <a:pt x="1311" y="555"/>
                  <a:pt x="1261" y="555"/>
                </a:cubicBezTo>
                <a:cubicBezTo>
                  <a:pt x="1173" y="557"/>
                  <a:pt x="1122" y="532"/>
                  <a:pt x="1081" y="513"/>
                </a:cubicBezTo>
                <a:cubicBezTo>
                  <a:pt x="1049" y="660"/>
                  <a:pt x="1049" y="660"/>
                  <a:pt x="1049" y="660"/>
                </a:cubicBezTo>
                <a:cubicBezTo>
                  <a:pt x="1090" y="679"/>
                  <a:pt x="1166" y="695"/>
                  <a:pt x="1244" y="696"/>
                </a:cubicBezTo>
                <a:cubicBezTo>
                  <a:pt x="1428" y="696"/>
                  <a:pt x="1549" y="606"/>
                  <a:pt x="1549" y="466"/>
                </a:cubicBezTo>
                <a:moveTo>
                  <a:pt x="2007" y="686"/>
                </a:moveTo>
                <a:cubicBezTo>
                  <a:pt x="2169" y="686"/>
                  <a:pt x="2169" y="686"/>
                  <a:pt x="2169" y="686"/>
                </a:cubicBezTo>
                <a:cubicBezTo>
                  <a:pt x="2027" y="12"/>
                  <a:pt x="2027" y="12"/>
                  <a:pt x="2027" y="12"/>
                </a:cubicBezTo>
                <a:cubicBezTo>
                  <a:pt x="1878" y="12"/>
                  <a:pt x="1878" y="12"/>
                  <a:pt x="1878" y="12"/>
                </a:cubicBezTo>
                <a:cubicBezTo>
                  <a:pt x="1844" y="12"/>
                  <a:pt x="1816" y="31"/>
                  <a:pt x="1803" y="61"/>
                </a:cubicBezTo>
                <a:cubicBezTo>
                  <a:pt x="1540" y="686"/>
                  <a:pt x="1540" y="686"/>
                  <a:pt x="1540" y="686"/>
                </a:cubicBezTo>
                <a:cubicBezTo>
                  <a:pt x="1724" y="686"/>
                  <a:pt x="1724" y="686"/>
                  <a:pt x="1724" y="686"/>
                </a:cubicBezTo>
                <a:cubicBezTo>
                  <a:pt x="1761" y="585"/>
                  <a:pt x="1761" y="585"/>
                  <a:pt x="1761" y="585"/>
                </a:cubicBezTo>
                <a:cubicBezTo>
                  <a:pt x="1985" y="585"/>
                  <a:pt x="1985" y="585"/>
                  <a:pt x="1985" y="585"/>
                </a:cubicBezTo>
                <a:lnTo>
                  <a:pt x="2007" y="686"/>
                </a:lnTo>
                <a:close/>
                <a:moveTo>
                  <a:pt x="1811" y="447"/>
                </a:moveTo>
                <a:cubicBezTo>
                  <a:pt x="1903" y="194"/>
                  <a:pt x="1903" y="194"/>
                  <a:pt x="1903" y="194"/>
                </a:cubicBezTo>
                <a:cubicBezTo>
                  <a:pt x="1956" y="447"/>
                  <a:pt x="1956" y="447"/>
                  <a:pt x="1956" y="447"/>
                </a:cubicBezTo>
                <a:lnTo>
                  <a:pt x="1811" y="447"/>
                </a:lnTo>
                <a:close/>
                <a:moveTo>
                  <a:pt x="1074" y="12"/>
                </a:moveTo>
                <a:cubicBezTo>
                  <a:pt x="929" y="686"/>
                  <a:pt x="929" y="686"/>
                  <a:pt x="929" y="686"/>
                </a:cubicBezTo>
                <a:cubicBezTo>
                  <a:pt x="754" y="686"/>
                  <a:pt x="754" y="686"/>
                  <a:pt x="754" y="686"/>
                </a:cubicBezTo>
                <a:cubicBezTo>
                  <a:pt x="899" y="12"/>
                  <a:pt x="899" y="12"/>
                  <a:pt x="899" y="12"/>
                </a:cubicBezTo>
                <a:lnTo>
                  <a:pt x="1074" y="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647136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ivider_ADD Cutout imager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422038" y="1756070"/>
            <a:ext cx="5883031" cy="1672930"/>
          </a:xfrm>
          <a:prstGeom prst="rect">
            <a:avLst/>
          </a:prstGeom>
        </p:spPr>
        <p:txBody>
          <a:bodyPr anchor="t"/>
          <a:lstStyle>
            <a:lvl1pPr>
              <a:lnSpc>
                <a:spcPct val="100000"/>
              </a:lnSpc>
              <a:defRPr sz="5400">
                <a:solidFill>
                  <a:schemeClr val="bg1"/>
                </a:solidFill>
                <a:latin typeface="Visa Dialect Regular" pitchFamily="2" charset="0"/>
              </a:defRPr>
            </a:lvl1pPr>
          </a:lstStyle>
          <a:p>
            <a:r>
              <a:rPr lang="en-US"/>
              <a:t>Click to edit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0"/>
          </p:nvPr>
        </p:nvSpPr>
        <p:spPr>
          <a:xfrm>
            <a:off x="4422038" y="3694063"/>
            <a:ext cx="5883031" cy="52322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343BA7A-9748-5B79-734A-921540428654}"/>
              </a:ext>
            </a:extLst>
          </p:cNvPr>
          <p:cNvSpPr/>
          <p:nvPr userDrawn="1"/>
        </p:nvSpPr>
        <p:spPr>
          <a:xfrm>
            <a:off x="0" y="-1"/>
            <a:ext cx="3803373" cy="68580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95F6AE-2146-AEED-C5FC-B415DA22E4C2}"/>
              </a:ext>
            </a:extLst>
          </p:cNvPr>
          <p:cNvSpPr txBox="1"/>
          <p:nvPr userDrawn="1"/>
        </p:nvSpPr>
        <p:spPr>
          <a:xfrm>
            <a:off x="408272" y="6581550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©2024 Visa. All rights reserved. 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A99CB72-9A75-6473-D889-732E1E37F672}"/>
              </a:ext>
            </a:extLst>
          </p:cNvPr>
          <p:cNvSpPr txBox="1">
            <a:spLocks/>
          </p:cNvSpPr>
          <p:nvPr userDrawn="1"/>
        </p:nvSpPr>
        <p:spPr>
          <a:xfrm>
            <a:off x="195492" y="6582116"/>
            <a:ext cx="212780" cy="9951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2"/>
                </a:solidFill>
              </a:rPr>
              <a:pPr lvl="0" algn="l"/>
              <a:t>‹#›</a:t>
            </a:fld>
            <a:endParaRPr lang="en-US">
              <a:solidFill>
                <a:schemeClr val="bg2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CBD7B97-E46B-D7F5-2F23-69BA945AB090}"/>
              </a:ext>
            </a:extLst>
          </p:cNvPr>
          <p:cNvSpPr/>
          <p:nvPr userDrawn="1"/>
        </p:nvSpPr>
        <p:spPr>
          <a:xfrm>
            <a:off x="9670694" y="6272501"/>
            <a:ext cx="2521306" cy="5854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352F9E42-D95C-2AF5-A0CF-E715137B81B2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0643616" y="6090323"/>
            <a:ext cx="1172936" cy="377874"/>
          </a:xfrm>
          <a:custGeom>
            <a:avLst/>
            <a:gdLst>
              <a:gd name="T0" fmla="*/ 2147483646 w 2169"/>
              <a:gd name="T1" fmla="*/ 2147483646 h 696"/>
              <a:gd name="T2" fmla="*/ 2147483646 w 2169"/>
              <a:gd name="T3" fmla="*/ 2147483646 h 696"/>
              <a:gd name="T4" fmla="*/ 2147483646 w 2169"/>
              <a:gd name="T5" fmla="*/ 2147483646 h 696"/>
              <a:gd name="T6" fmla="*/ 2147483646 w 2169"/>
              <a:gd name="T7" fmla="*/ 2147483646 h 696"/>
              <a:gd name="T8" fmla="*/ 2147483646 w 2169"/>
              <a:gd name="T9" fmla="*/ 2147483646 h 696"/>
              <a:gd name="T10" fmla="*/ 0 w 2169"/>
              <a:gd name="T11" fmla="*/ 2147483646 h 696"/>
              <a:gd name="T12" fmla="*/ 2147483646 w 2169"/>
              <a:gd name="T13" fmla="*/ 2147483646 h 696"/>
              <a:gd name="T14" fmla="*/ 2147483646 w 2169"/>
              <a:gd name="T15" fmla="*/ 2147483646 h 696"/>
              <a:gd name="T16" fmla="*/ 2147483646 w 2169"/>
              <a:gd name="T17" fmla="*/ 2147483646 h 696"/>
              <a:gd name="T18" fmla="*/ 2147483646 w 2169"/>
              <a:gd name="T19" fmla="*/ 2147483646 h 696"/>
              <a:gd name="T20" fmla="*/ 2147483646 w 2169"/>
              <a:gd name="T21" fmla="*/ 2147483646 h 696"/>
              <a:gd name="T22" fmla="*/ 2147483646 w 2169"/>
              <a:gd name="T23" fmla="*/ 2147483646 h 696"/>
              <a:gd name="T24" fmla="*/ 2147483646 w 2169"/>
              <a:gd name="T25" fmla="*/ 2147483646 h 696"/>
              <a:gd name="T26" fmla="*/ 2147483646 w 2169"/>
              <a:gd name="T27" fmla="*/ 2147483646 h 696"/>
              <a:gd name="T28" fmla="*/ 2147483646 w 2169"/>
              <a:gd name="T29" fmla="*/ 2147483646 h 696"/>
              <a:gd name="T30" fmla="*/ 2147483646 w 2169"/>
              <a:gd name="T31" fmla="*/ 2147483646 h 696"/>
              <a:gd name="T32" fmla="*/ 2147483646 w 2169"/>
              <a:gd name="T33" fmla="*/ 2147483646 h 696"/>
              <a:gd name="T34" fmla="*/ 2147483646 w 2169"/>
              <a:gd name="T35" fmla="*/ 0 h 696"/>
              <a:gd name="T36" fmla="*/ 2147483646 w 2169"/>
              <a:gd name="T37" fmla="*/ 2147483646 h 696"/>
              <a:gd name="T38" fmla="*/ 2147483646 w 2169"/>
              <a:gd name="T39" fmla="*/ 2147483646 h 696"/>
              <a:gd name="T40" fmla="*/ 2147483646 w 2169"/>
              <a:gd name="T41" fmla="*/ 2147483646 h 696"/>
              <a:gd name="T42" fmla="*/ 2147483646 w 2169"/>
              <a:gd name="T43" fmla="*/ 2147483646 h 696"/>
              <a:gd name="T44" fmla="*/ 2147483646 w 2169"/>
              <a:gd name="T45" fmla="*/ 2147483646 h 696"/>
              <a:gd name="T46" fmla="*/ 2147483646 w 2169"/>
              <a:gd name="T47" fmla="*/ 2147483646 h 696"/>
              <a:gd name="T48" fmla="*/ 2147483646 w 2169"/>
              <a:gd name="T49" fmla="*/ 2147483646 h 696"/>
              <a:gd name="T50" fmla="*/ 2147483646 w 2169"/>
              <a:gd name="T51" fmla="*/ 2147483646 h 696"/>
              <a:gd name="T52" fmla="*/ 2147483646 w 2169"/>
              <a:gd name="T53" fmla="*/ 2147483646 h 696"/>
              <a:gd name="T54" fmla="*/ 2147483646 w 2169"/>
              <a:gd name="T55" fmla="*/ 2147483646 h 696"/>
              <a:gd name="T56" fmla="*/ 2147483646 w 2169"/>
              <a:gd name="T57" fmla="*/ 2147483646 h 696"/>
              <a:gd name="T58" fmla="*/ 2147483646 w 2169"/>
              <a:gd name="T59" fmla="*/ 2147483646 h 696"/>
              <a:gd name="T60" fmla="*/ 2147483646 w 2169"/>
              <a:gd name="T61" fmla="*/ 2147483646 h 696"/>
              <a:gd name="T62" fmla="*/ 2147483646 w 2169"/>
              <a:gd name="T63" fmla="*/ 2147483646 h 696"/>
              <a:gd name="T64" fmla="*/ 2147483646 w 2169"/>
              <a:gd name="T65" fmla="*/ 2147483646 h 696"/>
              <a:gd name="T66" fmla="*/ 2147483646 w 2169"/>
              <a:gd name="T67" fmla="*/ 2147483646 h 696"/>
              <a:gd name="T68" fmla="*/ 2147483646 w 2169"/>
              <a:gd name="T69" fmla="*/ 2147483646 h 696"/>
              <a:gd name="T70" fmla="*/ 2147483646 w 2169"/>
              <a:gd name="T71" fmla="*/ 2147483646 h 696"/>
              <a:gd name="T72" fmla="*/ 2147483646 w 2169"/>
              <a:gd name="T73" fmla="*/ 2147483646 h 696"/>
              <a:gd name="T74" fmla="*/ 2147483646 w 2169"/>
              <a:gd name="T75" fmla="*/ 2147483646 h 696"/>
              <a:gd name="T76" fmla="*/ 2147483646 w 2169"/>
              <a:gd name="T77" fmla="*/ 2147483646 h 696"/>
              <a:gd name="T78" fmla="*/ 2147483646 w 2169"/>
              <a:gd name="T79" fmla="*/ 2147483646 h 696"/>
              <a:gd name="T80" fmla="*/ 2147483646 w 2169"/>
              <a:gd name="T81" fmla="*/ 2147483646 h 696"/>
              <a:gd name="T82" fmla="*/ 2147483646 w 2169"/>
              <a:gd name="T83" fmla="*/ 2147483646 h 696"/>
              <a:gd name="T84" fmla="*/ 2147483646 w 2169"/>
              <a:gd name="T85" fmla="*/ 2147483646 h 696"/>
              <a:gd name="T86" fmla="*/ 2147483646 w 2169"/>
              <a:gd name="T87" fmla="*/ 2147483646 h 696"/>
              <a:gd name="T88" fmla="*/ 2147483646 w 2169"/>
              <a:gd name="T89" fmla="*/ 2147483646 h 69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169" h="696">
                <a:moveTo>
                  <a:pt x="824" y="12"/>
                </a:moveTo>
                <a:cubicBezTo>
                  <a:pt x="540" y="686"/>
                  <a:pt x="540" y="686"/>
                  <a:pt x="540" y="686"/>
                </a:cubicBezTo>
                <a:cubicBezTo>
                  <a:pt x="355" y="686"/>
                  <a:pt x="355" y="686"/>
                  <a:pt x="355" y="686"/>
                </a:cubicBezTo>
                <a:cubicBezTo>
                  <a:pt x="215" y="148"/>
                  <a:pt x="215" y="148"/>
                  <a:pt x="215" y="148"/>
                </a:cubicBezTo>
                <a:cubicBezTo>
                  <a:pt x="206" y="115"/>
                  <a:pt x="199" y="103"/>
                  <a:pt x="173" y="89"/>
                </a:cubicBezTo>
                <a:cubicBezTo>
                  <a:pt x="131" y="66"/>
                  <a:pt x="62" y="45"/>
                  <a:pt x="0" y="32"/>
                </a:cubicBezTo>
                <a:cubicBezTo>
                  <a:pt x="5" y="12"/>
                  <a:pt x="5" y="12"/>
                  <a:pt x="5" y="12"/>
                </a:cubicBezTo>
                <a:cubicBezTo>
                  <a:pt x="303" y="12"/>
                  <a:pt x="303" y="12"/>
                  <a:pt x="303" y="12"/>
                </a:cubicBezTo>
                <a:cubicBezTo>
                  <a:pt x="341" y="12"/>
                  <a:pt x="375" y="37"/>
                  <a:pt x="384" y="81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640" y="12"/>
                  <a:pt x="640" y="12"/>
                  <a:pt x="640" y="12"/>
                </a:cubicBezTo>
                <a:lnTo>
                  <a:pt x="824" y="12"/>
                </a:lnTo>
                <a:close/>
                <a:moveTo>
                  <a:pt x="1549" y="466"/>
                </a:moveTo>
                <a:cubicBezTo>
                  <a:pt x="1550" y="288"/>
                  <a:pt x="1302" y="278"/>
                  <a:pt x="1304" y="199"/>
                </a:cubicBezTo>
                <a:cubicBezTo>
                  <a:pt x="1304" y="174"/>
                  <a:pt x="1327" y="149"/>
                  <a:pt x="1378" y="142"/>
                </a:cubicBezTo>
                <a:cubicBezTo>
                  <a:pt x="1403" y="139"/>
                  <a:pt x="1472" y="136"/>
                  <a:pt x="1551" y="172"/>
                </a:cubicBezTo>
                <a:cubicBezTo>
                  <a:pt x="1582" y="29"/>
                  <a:pt x="1582" y="29"/>
                  <a:pt x="1582" y="29"/>
                </a:cubicBezTo>
                <a:cubicBezTo>
                  <a:pt x="1539" y="14"/>
                  <a:pt x="1485" y="0"/>
                  <a:pt x="1418" y="0"/>
                </a:cubicBezTo>
                <a:cubicBezTo>
                  <a:pt x="1245" y="0"/>
                  <a:pt x="1123" y="91"/>
                  <a:pt x="1122" y="222"/>
                </a:cubicBezTo>
                <a:cubicBezTo>
                  <a:pt x="1121" y="319"/>
                  <a:pt x="1209" y="373"/>
                  <a:pt x="1275" y="406"/>
                </a:cubicBezTo>
                <a:cubicBezTo>
                  <a:pt x="1343" y="439"/>
                  <a:pt x="1366" y="460"/>
                  <a:pt x="1366" y="489"/>
                </a:cubicBezTo>
                <a:cubicBezTo>
                  <a:pt x="1365" y="535"/>
                  <a:pt x="1311" y="555"/>
                  <a:pt x="1261" y="555"/>
                </a:cubicBezTo>
                <a:cubicBezTo>
                  <a:pt x="1173" y="557"/>
                  <a:pt x="1122" y="532"/>
                  <a:pt x="1081" y="513"/>
                </a:cubicBezTo>
                <a:cubicBezTo>
                  <a:pt x="1049" y="660"/>
                  <a:pt x="1049" y="660"/>
                  <a:pt x="1049" y="660"/>
                </a:cubicBezTo>
                <a:cubicBezTo>
                  <a:pt x="1090" y="679"/>
                  <a:pt x="1166" y="695"/>
                  <a:pt x="1244" y="696"/>
                </a:cubicBezTo>
                <a:cubicBezTo>
                  <a:pt x="1428" y="696"/>
                  <a:pt x="1549" y="606"/>
                  <a:pt x="1549" y="466"/>
                </a:cubicBezTo>
                <a:moveTo>
                  <a:pt x="2007" y="686"/>
                </a:moveTo>
                <a:cubicBezTo>
                  <a:pt x="2169" y="686"/>
                  <a:pt x="2169" y="686"/>
                  <a:pt x="2169" y="686"/>
                </a:cubicBezTo>
                <a:cubicBezTo>
                  <a:pt x="2027" y="12"/>
                  <a:pt x="2027" y="12"/>
                  <a:pt x="2027" y="12"/>
                </a:cubicBezTo>
                <a:cubicBezTo>
                  <a:pt x="1878" y="12"/>
                  <a:pt x="1878" y="12"/>
                  <a:pt x="1878" y="12"/>
                </a:cubicBezTo>
                <a:cubicBezTo>
                  <a:pt x="1844" y="12"/>
                  <a:pt x="1816" y="31"/>
                  <a:pt x="1803" y="61"/>
                </a:cubicBezTo>
                <a:cubicBezTo>
                  <a:pt x="1540" y="686"/>
                  <a:pt x="1540" y="686"/>
                  <a:pt x="1540" y="686"/>
                </a:cubicBezTo>
                <a:cubicBezTo>
                  <a:pt x="1724" y="686"/>
                  <a:pt x="1724" y="686"/>
                  <a:pt x="1724" y="686"/>
                </a:cubicBezTo>
                <a:cubicBezTo>
                  <a:pt x="1761" y="585"/>
                  <a:pt x="1761" y="585"/>
                  <a:pt x="1761" y="585"/>
                </a:cubicBezTo>
                <a:cubicBezTo>
                  <a:pt x="1985" y="585"/>
                  <a:pt x="1985" y="585"/>
                  <a:pt x="1985" y="585"/>
                </a:cubicBezTo>
                <a:lnTo>
                  <a:pt x="2007" y="686"/>
                </a:lnTo>
                <a:close/>
                <a:moveTo>
                  <a:pt x="1811" y="447"/>
                </a:moveTo>
                <a:cubicBezTo>
                  <a:pt x="1903" y="194"/>
                  <a:pt x="1903" y="194"/>
                  <a:pt x="1903" y="194"/>
                </a:cubicBezTo>
                <a:cubicBezTo>
                  <a:pt x="1956" y="447"/>
                  <a:pt x="1956" y="447"/>
                  <a:pt x="1956" y="447"/>
                </a:cubicBezTo>
                <a:lnTo>
                  <a:pt x="1811" y="447"/>
                </a:lnTo>
                <a:close/>
                <a:moveTo>
                  <a:pt x="1074" y="12"/>
                </a:moveTo>
                <a:cubicBezTo>
                  <a:pt x="929" y="686"/>
                  <a:pt x="929" y="686"/>
                  <a:pt x="929" y="686"/>
                </a:cubicBezTo>
                <a:cubicBezTo>
                  <a:pt x="754" y="686"/>
                  <a:pt x="754" y="686"/>
                  <a:pt x="754" y="686"/>
                </a:cubicBezTo>
                <a:cubicBezTo>
                  <a:pt x="899" y="12"/>
                  <a:pt x="899" y="12"/>
                  <a:pt x="899" y="12"/>
                </a:cubicBezTo>
                <a:lnTo>
                  <a:pt x="1074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992499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ivider_ADD Cutout imagery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422038" y="2114515"/>
            <a:ext cx="5883031" cy="877402"/>
          </a:xfrm>
          <a:prstGeom prst="rect">
            <a:avLst/>
          </a:prstGeom>
        </p:spPr>
        <p:txBody>
          <a:bodyPr anchor="t"/>
          <a:lstStyle>
            <a:lvl1pPr>
              <a:lnSpc>
                <a:spcPct val="100000"/>
              </a:lnSpc>
              <a:defRPr sz="5400">
                <a:solidFill>
                  <a:schemeClr val="bg1"/>
                </a:solidFill>
                <a:latin typeface="Visa Dialect Regular" pitchFamily="2" charset="0"/>
              </a:defRPr>
            </a:lvl1pPr>
          </a:lstStyle>
          <a:p>
            <a:r>
              <a:rPr lang="en-US"/>
              <a:t>00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0"/>
          </p:nvPr>
        </p:nvSpPr>
        <p:spPr>
          <a:xfrm>
            <a:off x="4422038" y="3205263"/>
            <a:ext cx="5883031" cy="52322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343BA7A-9748-5B79-734A-921540428654}"/>
              </a:ext>
            </a:extLst>
          </p:cNvPr>
          <p:cNvSpPr/>
          <p:nvPr userDrawn="1"/>
        </p:nvSpPr>
        <p:spPr>
          <a:xfrm>
            <a:off x="0" y="-1"/>
            <a:ext cx="3803373" cy="68580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95F6AE-2146-AEED-C5FC-B415DA22E4C2}"/>
              </a:ext>
            </a:extLst>
          </p:cNvPr>
          <p:cNvSpPr txBox="1"/>
          <p:nvPr userDrawn="1"/>
        </p:nvSpPr>
        <p:spPr>
          <a:xfrm>
            <a:off x="408272" y="6581550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©2024 Visa. All rights reserved. 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A99CB72-9A75-6473-D889-732E1E37F672}"/>
              </a:ext>
            </a:extLst>
          </p:cNvPr>
          <p:cNvSpPr txBox="1">
            <a:spLocks/>
          </p:cNvSpPr>
          <p:nvPr userDrawn="1"/>
        </p:nvSpPr>
        <p:spPr>
          <a:xfrm>
            <a:off x="195492" y="6582116"/>
            <a:ext cx="212780" cy="9951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2"/>
                </a:solidFill>
              </a:rPr>
              <a:pPr lvl="0" algn="l"/>
              <a:t>‹#›</a:t>
            </a:fld>
            <a:endParaRPr lang="en-US">
              <a:solidFill>
                <a:schemeClr val="bg2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CBD7B97-E46B-D7F5-2F23-69BA945AB090}"/>
              </a:ext>
            </a:extLst>
          </p:cNvPr>
          <p:cNvSpPr/>
          <p:nvPr userDrawn="1"/>
        </p:nvSpPr>
        <p:spPr>
          <a:xfrm>
            <a:off x="9670694" y="6272501"/>
            <a:ext cx="2521306" cy="58549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Freeform 8">
            <a:extLst>
              <a:ext uri="{FF2B5EF4-FFF2-40B4-BE49-F238E27FC236}">
                <a16:creationId xmlns:a16="http://schemas.microsoft.com/office/drawing/2014/main" id="{5553AC62-30C0-E70C-76E0-B57CE0F96C7A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0643616" y="6090323"/>
            <a:ext cx="1172936" cy="377874"/>
          </a:xfrm>
          <a:custGeom>
            <a:avLst/>
            <a:gdLst>
              <a:gd name="T0" fmla="*/ 2147483646 w 2169"/>
              <a:gd name="T1" fmla="*/ 2147483646 h 696"/>
              <a:gd name="T2" fmla="*/ 2147483646 w 2169"/>
              <a:gd name="T3" fmla="*/ 2147483646 h 696"/>
              <a:gd name="T4" fmla="*/ 2147483646 w 2169"/>
              <a:gd name="T5" fmla="*/ 2147483646 h 696"/>
              <a:gd name="T6" fmla="*/ 2147483646 w 2169"/>
              <a:gd name="T7" fmla="*/ 2147483646 h 696"/>
              <a:gd name="T8" fmla="*/ 2147483646 w 2169"/>
              <a:gd name="T9" fmla="*/ 2147483646 h 696"/>
              <a:gd name="T10" fmla="*/ 0 w 2169"/>
              <a:gd name="T11" fmla="*/ 2147483646 h 696"/>
              <a:gd name="T12" fmla="*/ 2147483646 w 2169"/>
              <a:gd name="T13" fmla="*/ 2147483646 h 696"/>
              <a:gd name="T14" fmla="*/ 2147483646 w 2169"/>
              <a:gd name="T15" fmla="*/ 2147483646 h 696"/>
              <a:gd name="T16" fmla="*/ 2147483646 w 2169"/>
              <a:gd name="T17" fmla="*/ 2147483646 h 696"/>
              <a:gd name="T18" fmla="*/ 2147483646 w 2169"/>
              <a:gd name="T19" fmla="*/ 2147483646 h 696"/>
              <a:gd name="T20" fmla="*/ 2147483646 w 2169"/>
              <a:gd name="T21" fmla="*/ 2147483646 h 696"/>
              <a:gd name="T22" fmla="*/ 2147483646 w 2169"/>
              <a:gd name="T23" fmla="*/ 2147483646 h 696"/>
              <a:gd name="T24" fmla="*/ 2147483646 w 2169"/>
              <a:gd name="T25" fmla="*/ 2147483646 h 696"/>
              <a:gd name="T26" fmla="*/ 2147483646 w 2169"/>
              <a:gd name="T27" fmla="*/ 2147483646 h 696"/>
              <a:gd name="T28" fmla="*/ 2147483646 w 2169"/>
              <a:gd name="T29" fmla="*/ 2147483646 h 696"/>
              <a:gd name="T30" fmla="*/ 2147483646 w 2169"/>
              <a:gd name="T31" fmla="*/ 2147483646 h 696"/>
              <a:gd name="T32" fmla="*/ 2147483646 w 2169"/>
              <a:gd name="T33" fmla="*/ 2147483646 h 696"/>
              <a:gd name="T34" fmla="*/ 2147483646 w 2169"/>
              <a:gd name="T35" fmla="*/ 0 h 696"/>
              <a:gd name="T36" fmla="*/ 2147483646 w 2169"/>
              <a:gd name="T37" fmla="*/ 2147483646 h 696"/>
              <a:gd name="T38" fmla="*/ 2147483646 w 2169"/>
              <a:gd name="T39" fmla="*/ 2147483646 h 696"/>
              <a:gd name="T40" fmla="*/ 2147483646 w 2169"/>
              <a:gd name="T41" fmla="*/ 2147483646 h 696"/>
              <a:gd name="T42" fmla="*/ 2147483646 w 2169"/>
              <a:gd name="T43" fmla="*/ 2147483646 h 696"/>
              <a:gd name="T44" fmla="*/ 2147483646 w 2169"/>
              <a:gd name="T45" fmla="*/ 2147483646 h 696"/>
              <a:gd name="T46" fmla="*/ 2147483646 w 2169"/>
              <a:gd name="T47" fmla="*/ 2147483646 h 696"/>
              <a:gd name="T48" fmla="*/ 2147483646 w 2169"/>
              <a:gd name="T49" fmla="*/ 2147483646 h 696"/>
              <a:gd name="T50" fmla="*/ 2147483646 w 2169"/>
              <a:gd name="T51" fmla="*/ 2147483646 h 696"/>
              <a:gd name="T52" fmla="*/ 2147483646 w 2169"/>
              <a:gd name="T53" fmla="*/ 2147483646 h 696"/>
              <a:gd name="T54" fmla="*/ 2147483646 w 2169"/>
              <a:gd name="T55" fmla="*/ 2147483646 h 696"/>
              <a:gd name="T56" fmla="*/ 2147483646 w 2169"/>
              <a:gd name="T57" fmla="*/ 2147483646 h 696"/>
              <a:gd name="T58" fmla="*/ 2147483646 w 2169"/>
              <a:gd name="T59" fmla="*/ 2147483646 h 696"/>
              <a:gd name="T60" fmla="*/ 2147483646 w 2169"/>
              <a:gd name="T61" fmla="*/ 2147483646 h 696"/>
              <a:gd name="T62" fmla="*/ 2147483646 w 2169"/>
              <a:gd name="T63" fmla="*/ 2147483646 h 696"/>
              <a:gd name="T64" fmla="*/ 2147483646 w 2169"/>
              <a:gd name="T65" fmla="*/ 2147483646 h 696"/>
              <a:gd name="T66" fmla="*/ 2147483646 w 2169"/>
              <a:gd name="T67" fmla="*/ 2147483646 h 696"/>
              <a:gd name="T68" fmla="*/ 2147483646 w 2169"/>
              <a:gd name="T69" fmla="*/ 2147483646 h 696"/>
              <a:gd name="T70" fmla="*/ 2147483646 w 2169"/>
              <a:gd name="T71" fmla="*/ 2147483646 h 696"/>
              <a:gd name="T72" fmla="*/ 2147483646 w 2169"/>
              <a:gd name="T73" fmla="*/ 2147483646 h 696"/>
              <a:gd name="T74" fmla="*/ 2147483646 w 2169"/>
              <a:gd name="T75" fmla="*/ 2147483646 h 696"/>
              <a:gd name="T76" fmla="*/ 2147483646 w 2169"/>
              <a:gd name="T77" fmla="*/ 2147483646 h 696"/>
              <a:gd name="T78" fmla="*/ 2147483646 w 2169"/>
              <a:gd name="T79" fmla="*/ 2147483646 h 696"/>
              <a:gd name="T80" fmla="*/ 2147483646 w 2169"/>
              <a:gd name="T81" fmla="*/ 2147483646 h 696"/>
              <a:gd name="T82" fmla="*/ 2147483646 w 2169"/>
              <a:gd name="T83" fmla="*/ 2147483646 h 696"/>
              <a:gd name="T84" fmla="*/ 2147483646 w 2169"/>
              <a:gd name="T85" fmla="*/ 2147483646 h 696"/>
              <a:gd name="T86" fmla="*/ 2147483646 w 2169"/>
              <a:gd name="T87" fmla="*/ 2147483646 h 696"/>
              <a:gd name="T88" fmla="*/ 2147483646 w 2169"/>
              <a:gd name="T89" fmla="*/ 2147483646 h 69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169" h="696">
                <a:moveTo>
                  <a:pt x="824" y="12"/>
                </a:moveTo>
                <a:cubicBezTo>
                  <a:pt x="540" y="686"/>
                  <a:pt x="540" y="686"/>
                  <a:pt x="540" y="686"/>
                </a:cubicBezTo>
                <a:cubicBezTo>
                  <a:pt x="355" y="686"/>
                  <a:pt x="355" y="686"/>
                  <a:pt x="355" y="686"/>
                </a:cubicBezTo>
                <a:cubicBezTo>
                  <a:pt x="215" y="148"/>
                  <a:pt x="215" y="148"/>
                  <a:pt x="215" y="148"/>
                </a:cubicBezTo>
                <a:cubicBezTo>
                  <a:pt x="206" y="115"/>
                  <a:pt x="199" y="103"/>
                  <a:pt x="173" y="89"/>
                </a:cubicBezTo>
                <a:cubicBezTo>
                  <a:pt x="131" y="66"/>
                  <a:pt x="62" y="45"/>
                  <a:pt x="0" y="32"/>
                </a:cubicBezTo>
                <a:cubicBezTo>
                  <a:pt x="5" y="12"/>
                  <a:pt x="5" y="12"/>
                  <a:pt x="5" y="12"/>
                </a:cubicBezTo>
                <a:cubicBezTo>
                  <a:pt x="303" y="12"/>
                  <a:pt x="303" y="12"/>
                  <a:pt x="303" y="12"/>
                </a:cubicBezTo>
                <a:cubicBezTo>
                  <a:pt x="341" y="12"/>
                  <a:pt x="375" y="37"/>
                  <a:pt x="384" y="81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640" y="12"/>
                  <a:pt x="640" y="12"/>
                  <a:pt x="640" y="12"/>
                </a:cubicBezTo>
                <a:lnTo>
                  <a:pt x="824" y="12"/>
                </a:lnTo>
                <a:close/>
                <a:moveTo>
                  <a:pt x="1549" y="466"/>
                </a:moveTo>
                <a:cubicBezTo>
                  <a:pt x="1550" y="288"/>
                  <a:pt x="1302" y="278"/>
                  <a:pt x="1304" y="199"/>
                </a:cubicBezTo>
                <a:cubicBezTo>
                  <a:pt x="1304" y="174"/>
                  <a:pt x="1327" y="149"/>
                  <a:pt x="1378" y="142"/>
                </a:cubicBezTo>
                <a:cubicBezTo>
                  <a:pt x="1403" y="139"/>
                  <a:pt x="1472" y="136"/>
                  <a:pt x="1551" y="172"/>
                </a:cubicBezTo>
                <a:cubicBezTo>
                  <a:pt x="1582" y="29"/>
                  <a:pt x="1582" y="29"/>
                  <a:pt x="1582" y="29"/>
                </a:cubicBezTo>
                <a:cubicBezTo>
                  <a:pt x="1539" y="14"/>
                  <a:pt x="1485" y="0"/>
                  <a:pt x="1418" y="0"/>
                </a:cubicBezTo>
                <a:cubicBezTo>
                  <a:pt x="1245" y="0"/>
                  <a:pt x="1123" y="91"/>
                  <a:pt x="1122" y="222"/>
                </a:cubicBezTo>
                <a:cubicBezTo>
                  <a:pt x="1121" y="319"/>
                  <a:pt x="1209" y="373"/>
                  <a:pt x="1275" y="406"/>
                </a:cubicBezTo>
                <a:cubicBezTo>
                  <a:pt x="1343" y="439"/>
                  <a:pt x="1366" y="460"/>
                  <a:pt x="1366" y="489"/>
                </a:cubicBezTo>
                <a:cubicBezTo>
                  <a:pt x="1365" y="535"/>
                  <a:pt x="1311" y="555"/>
                  <a:pt x="1261" y="555"/>
                </a:cubicBezTo>
                <a:cubicBezTo>
                  <a:pt x="1173" y="557"/>
                  <a:pt x="1122" y="532"/>
                  <a:pt x="1081" y="513"/>
                </a:cubicBezTo>
                <a:cubicBezTo>
                  <a:pt x="1049" y="660"/>
                  <a:pt x="1049" y="660"/>
                  <a:pt x="1049" y="660"/>
                </a:cubicBezTo>
                <a:cubicBezTo>
                  <a:pt x="1090" y="679"/>
                  <a:pt x="1166" y="695"/>
                  <a:pt x="1244" y="696"/>
                </a:cubicBezTo>
                <a:cubicBezTo>
                  <a:pt x="1428" y="696"/>
                  <a:pt x="1549" y="606"/>
                  <a:pt x="1549" y="466"/>
                </a:cubicBezTo>
                <a:moveTo>
                  <a:pt x="2007" y="686"/>
                </a:moveTo>
                <a:cubicBezTo>
                  <a:pt x="2169" y="686"/>
                  <a:pt x="2169" y="686"/>
                  <a:pt x="2169" y="686"/>
                </a:cubicBezTo>
                <a:cubicBezTo>
                  <a:pt x="2027" y="12"/>
                  <a:pt x="2027" y="12"/>
                  <a:pt x="2027" y="12"/>
                </a:cubicBezTo>
                <a:cubicBezTo>
                  <a:pt x="1878" y="12"/>
                  <a:pt x="1878" y="12"/>
                  <a:pt x="1878" y="12"/>
                </a:cubicBezTo>
                <a:cubicBezTo>
                  <a:pt x="1844" y="12"/>
                  <a:pt x="1816" y="31"/>
                  <a:pt x="1803" y="61"/>
                </a:cubicBezTo>
                <a:cubicBezTo>
                  <a:pt x="1540" y="686"/>
                  <a:pt x="1540" y="686"/>
                  <a:pt x="1540" y="686"/>
                </a:cubicBezTo>
                <a:cubicBezTo>
                  <a:pt x="1724" y="686"/>
                  <a:pt x="1724" y="686"/>
                  <a:pt x="1724" y="686"/>
                </a:cubicBezTo>
                <a:cubicBezTo>
                  <a:pt x="1761" y="585"/>
                  <a:pt x="1761" y="585"/>
                  <a:pt x="1761" y="585"/>
                </a:cubicBezTo>
                <a:cubicBezTo>
                  <a:pt x="1985" y="585"/>
                  <a:pt x="1985" y="585"/>
                  <a:pt x="1985" y="585"/>
                </a:cubicBezTo>
                <a:lnTo>
                  <a:pt x="2007" y="686"/>
                </a:lnTo>
                <a:close/>
                <a:moveTo>
                  <a:pt x="1811" y="447"/>
                </a:moveTo>
                <a:cubicBezTo>
                  <a:pt x="1903" y="194"/>
                  <a:pt x="1903" y="194"/>
                  <a:pt x="1903" y="194"/>
                </a:cubicBezTo>
                <a:cubicBezTo>
                  <a:pt x="1956" y="447"/>
                  <a:pt x="1956" y="447"/>
                  <a:pt x="1956" y="447"/>
                </a:cubicBezTo>
                <a:lnTo>
                  <a:pt x="1811" y="447"/>
                </a:lnTo>
                <a:close/>
                <a:moveTo>
                  <a:pt x="1074" y="12"/>
                </a:moveTo>
                <a:cubicBezTo>
                  <a:pt x="929" y="686"/>
                  <a:pt x="929" y="686"/>
                  <a:pt x="929" y="686"/>
                </a:cubicBezTo>
                <a:cubicBezTo>
                  <a:pt x="754" y="686"/>
                  <a:pt x="754" y="686"/>
                  <a:pt x="754" y="686"/>
                </a:cubicBezTo>
                <a:cubicBezTo>
                  <a:pt x="899" y="12"/>
                  <a:pt x="899" y="12"/>
                  <a:pt x="899" y="12"/>
                </a:cubicBezTo>
                <a:lnTo>
                  <a:pt x="1074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3694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umsplatzhalter 3">
            <a:extLst>
              <a:ext uri="{FF2B5EF4-FFF2-40B4-BE49-F238E27FC236}">
                <a16:creationId xmlns:a16="http://schemas.microsoft.com/office/drawing/2014/main" id="{D5CC9386-22C6-21A7-FA29-F8D641C8D0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4434" y="6389957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DB996152-769D-4959-9C63-3CBD4D3F524C}" type="datetime1">
              <a:rPr lang="en-GB" smtClean="0"/>
              <a:pPr/>
              <a:t>14/10/2025</a:t>
            </a:fld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DE6183F-55C5-BA97-FE7F-1C48BE2B5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2584" y="6356350"/>
            <a:ext cx="536620" cy="39873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0AE63F17-B1C5-4229-BC54-B15D25D22D6C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65698085"/>
      </p:ext>
    </p:extLst>
  </p:cSld>
  <p:clrMapOvr>
    <a:masterClrMapping/>
  </p:clrMapOvr>
  <p:transition>
    <p:wip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Divider_ADD Cutout imager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B5396E2-3A55-3D3A-CAFE-FB4EB206F7B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3803373" cy="6858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422038" y="2114515"/>
            <a:ext cx="5883031" cy="877402"/>
          </a:xfrm>
          <a:prstGeom prst="rect">
            <a:avLst/>
          </a:prstGeom>
        </p:spPr>
        <p:txBody>
          <a:bodyPr anchor="t"/>
          <a:lstStyle>
            <a:lvl1pPr>
              <a:lnSpc>
                <a:spcPct val="100000"/>
              </a:lnSpc>
              <a:defRPr sz="5400">
                <a:solidFill>
                  <a:schemeClr val="bg1"/>
                </a:solidFill>
                <a:latin typeface="Visa Dialect Regular" pitchFamily="2" charset="0"/>
              </a:defRPr>
            </a:lvl1pPr>
          </a:lstStyle>
          <a:p>
            <a:r>
              <a:rPr lang="en-US"/>
              <a:t>00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0"/>
          </p:nvPr>
        </p:nvSpPr>
        <p:spPr>
          <a:xfrm>
            <a:off x="4422038" y="3205263"/>
            <a:ext cx="5883031" cy="52322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95F6AE-2146-AEED-C5FC-B415DA22E4C2}"/>
              </a:ext>
            </a:extLst>
          </p:cNvPr>
          <p:cNvSpPr txBox="1"/>
          <p:nvPr userDrawn="1"/>
        </p:nvSpPr>
        <p:spPr>
          <a:xfrm>
            <a:off x="408272" y="6581550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©2024 Visa. All rights reserved. 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A99CB72-9A75-6473-D889-732E1E37F672}"/>
              </a:ext>
            </a:extLst>
          </p:cNvPr>
          <p:cNvSpPr txBox="1">
            <a:spLocks/>
          </p:cNvSpPr>
          <p:nvPr userDrawn="1"/>
        </p:nvSpPr>
        <p:spPr>
          <a:xfrm>
            <a:off x="195492" y="6582116"/>
            <a:ext cx="212780" cy="9951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2"/>
                </a:solidFill>
              </a:rPr>
              <a:pPr lvl="0" algn="l"/>
              <a:t>‹#›</a:t>
            </a:fld>
            <a:endParaRPr lang="en-US">
              <a:solidFill>
                <a:schemeClr val="bg2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CBD7B97-E46B-D7F5-2F23-69BA945AB090}"/>
              </a:ext>
            </a:extLst>
          </p:cNvPr>
          <p:cNvSpPr/>
          <p:nvPr userDrawn="1"/>
        </p:nvSpPr>
        <p:spPr>
          <a:xfrm>
            <a:off x="9670694" y="6272501"/>
            <a:ext cx="2521306" cy="5854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Freeform 8">
            <a:extLst>
              <a:ext uri="{FF2B5EF4-FFF2-40B4-BE49-F238E27FC236}">
                <a16:creationId xmlns:a16="http://schemas.microsoft.com/office/drawing/2014/main" id="{5553AC62-30C0-E70C-76E0-B57CE0F96C7A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0643616" y="6090323"/>
            <a:ext cx="1172936" cy="377874"/>
          </a:xfrm>
          <a:custGeom>
            <a:avLst/>
            <a:gdLst>
              <a:gd name="T0" fmla="*/ 2147483646 w 2169"/>
              <a:gd name="T1" fmla="*/ 2147483646 h 696"/>
              <a:gd name="T2" fmla="*/ 2147483646 w 2169"/>
              <a:gd name="T3" fmla="*/ 2147483646 h 696"/>
              <a:gd name="T4" fmla="*/ 2147483646 w 2169"/>
              <a:gd name="T5" fmla="*/ 2147483646 h 696"/>
              <a:gd name="T6" fmla="*/ 2147483646 w 2169"/>
              <a:gd name="T7" fmla="*/ 2147483646 h 696"/>
              <a:gd name="T8" fmla="*/ 2147483646 w 2169"/>
              <a:gd name="T9" fmla="*/ 2147483646 h 696"/>
              <a:gd name="T10" fmla="*/ 0 w 2169"/>
              <a:gd name="T11" fmla="*/ 2147483646 h 696"/>
              <a:gd name="T12" fmla="*/ 2147483646 w 2169"/>
              <a:gd name="T13" fmla="*/ 2147483646 h 696"/>
              <a:gd name="T14" fmla="*/ 2147483646 w 2169"/>
              <a:gd name="T15" fmla="*/ 2147483646 h 696"/>
              <a:gd name="T16" fmla="*/ 2147483646 w 2169"/>
              <a:gd name="T17" fmla="*/ 2147483646 h 696"/>
              <a:gd name="T18" fmla="*/ 2147483646 w 2169"/>
              <a:gd name="T19" fmla="*/ 2147483646 h 696"/>
              <a:gd name="T20" fmla="*/ 2147483646 w 2169"/>
              <a:gd name="T21" fmla="*/ 2147483646 h 696"/>
              <a:gd name="T22" fmla="*/ 2147483646 w 2169"/>
              <a:gd name="T23" fmla="*/ 2147483646 h 696"/>
              <a:gd name="T24" fmla="*/ 2147483646 w 2169"/>
              <a:gd name="T25" fmla="*/ 2147483646 h 696"/>
              <a:gd name="T26" fmla="*/ 2147483646 w 2169"/>
              <a:gd name="T27" fmla="*/ 2147483646 h 696"/>
              <a:gd name="T28" fmla="*/ 2147483646 w 2169"/>
              <a:gd name="T29" fmla="*/ 2147483646 h 696"/>
              <a:gd name="T30" fmla="*/ 2147483646 w 2169"/>
              <a:gd name="T31" fmla="*/ 2147483646 h 696"/>
              <a:gd name="T32" fmla="*/ 2147483646 w 2169"/>
              <a:gd name="T33" fmla="*/ 2147483646 h 696"/>
              <a:gd name="T34" fmla="*/ 2147483646 w 2169"/>
              <a:gd name="T35" fmla="*/ 0 h 696"/>
              <a:gd name="T36" fmla="*/ 2147483646 w 2169"/>
              <a:gd name="T37" fmla="*/ 2147483646 h 696"/>
              <a:gd name="T38" fmla="*/ 2147483646 w 2169"/>
              <a:gd name="T39" fmla="*/ 2147483646 h 696"/>
              <a:gd name="T40" fmla="*/ 2147483646 w 2169"/>
              <a:gd name="T41" fmla="*/ 2147483646 h 696"/>
              <a:gd name="T42" fmla="*/ 2147483646 w 2169"/>
              <a:gd name="T43" fmla="*/ 2147483646 h 696"/>
              <a:gd name="T44" fmla="*/ 2147483646 w 2169"/>
              <a:gd name="T45" fmla="*/ 2147483646 h 696"/>
              <a:gd name="T46" fmla="*/ 2147483646 w 2169"/>
              <a:gd name="T47" fmla="*/ 2147483646 h 696"/>
              <a:gd name="T48" fmla="*/ 2147483646 w 2169"/>
              <a:gd name="T49" fmla="*/ 2147483646 h 696"/>
              <a:gd name="T50" fmla="*/ 2147483646 w 2169"/>
              <a:gd name="T51" fmla="*/ 2147483646 h 696"/>
              <a:gd name="T52" fmla="*/ 2147483646 w 2169"/>
              <a:gd name="T53" fmla="*/ 2147483646 h 696"/>
              <a:gd name="T54" fmla="*/ 2147483646 w 2169"/>
              <a:gd name="T55" fmla="*/ 2147483646 h 696"/>
              <a:gd name="T56" fmla="*/ 2147483646 w 2169"/>
              <a:gd name="T57" fmla="*/ 2147483646 h 696"/>
              <a:gd name="T58" fmla="*/ 2147483646 w 2169"/>
              <a:gd name="T59" fmla="*/ 2147483646 h 696"/>
              <a:gd name="T60" fmla="*/ 2147483646 w 2169"/>
              <a:gd name="T61" fmla="*/ 2147483646 h 696"/>
              <a:gd name="T62" fmla="*/ 2147483646 w 2169"/>
              <a:gd name="T63" fmla="*/ 2147483646 h 696"/>
              <a:gd name="T64" fmla="*/ 2147483646 w 2169"/>
              <a:gd name="T65" fmla="*/ 2147483646 h 696"/>
              <a:gd name="T66" fmla="*/ 2147483646 w 2169"/>
              <a:gd name="T67" fmla="*/ 2147483646 h 696"/>
              <a:gd name="T68" fmla="*/ 2147483646 w 2169"/>
              <a:gd name="T69" fmla="*/ 2147483646 h 696"/>
              <a:gd name="T70" fmla="*/ 2147483646 w 2169"/>
              <a:gd name="T71" fmla="*/ 2147483646 h 696"/>
              <a:gd name="T72" fmla="*/ 2147483646 w 2169"/>
              <a:gd name="T73" fmla="*/ 2147483646 h 696"/>
              <a:gd name="T74" fmla="*/ 2147483646 w 2169"/>
              <a:gd name="T75" fmla="*/ 2147483646 h 696"/>
              <a:gd name="T76" fmla="*/ 2147483646 w 2169"/>
              <a:gd name="T77" fmla="*/ 2147483646 h 696"/>
              <a:gd name="T78" fmla="*/ 2147483646 w 2169"/>
              <a:gd name="T79" fmla="*/ 2147483646 h 696"/>
              <a:gd name="T80" fmla="*/ 2147483646 w 2169"/>
              <a:gd name="T81" fmla="*/ 2147483646 h 696"/>
              <a:gd name="T82" fmla="*/ 2147483646 w 2169"/>
              <a:gd name="T83" fmla="*/ 2147483646 h 696"/>
              <a:gd name="T84" fmla="*/ 2147483646 w 2169"/>
              <a:gd name="T85" fmla="*/ 2147483646 h 696"/>
              <a:gd name="T86" fmla="*/ 2147483646 w 2169"/>
              <a:gd name="T87" fmla="*/ 2147483646 h 696"/>
              <a:gd name="T88" fmla="*/ 2147483646 w 2169"/>
              <a:gd name="T89" fmla="*/ 2147483646 h 69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169" h="696">
                <a:moveTo>
                  <a:pt x="824" y="12"/>
                </a:moveTo>
                <a:cubicBezTo>
                  <a:pt x="540" y="686"/>
                  <a:pt x="540" y="686"/>
                  <a:pt x="540" y="686"/>
                </a:cubicBezTo>
                <a:cubicBezTo>
                  <a:pt x="355" y="686"/>
                  <a:pt x="355" y="686"/>
                  <a:pt x="355" y="686"/>
                </a:cubicBezTo>
                <a:cubicBezTo>
                  <a:pt x="215" y="148"/>
                  <a:pt x="215" y="148"/>
                  <a:pt x="215" y="148"/>
                </a:cubicBezTo>
                <a:cubicBezTo>
                  <a:pt x="206" y="115"/>
                  <a:pt x="199" y="103"/>
                  <a:pt x="173" y="89"/>
                </a:cubicBezTo>
                <a:cubicBezTo>
                  <a:pt x="131" y="66"/>
                  <a:pt x="62" y="45"/>
                  <a:pt x="0" y="32"/>
                </a:cubicBezTo>
                <a:cubicBezTo>
                  <a:pt x="5" y="12"/>
                  <a:pt x="5" y="12"/>
                  <a:pt x="5" y="12"/>
                </a:cubicBezTo>
                <a:cubicBezTo>
                  <a:pt x="303" y="12"/>
                  <a:pt x="303" y="12"/>
                  <a:pt x="303" y="12"/>
                </a:cubicBezTo>
                <a:cubicBezTo>
                  <a:pt x="341" y="12"/>
                  <a:pt x="375" y="37"/>
                  <a:pt x="384" y="81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640" y="12"/>
                  <a:pt x="640" y="12"/>
                  <a:pt x="640" y="12"/>
                </a:cubicBezTo>
                <a:lnTo>
                  <a:pt x="824" y="12"/>
                </a:lnTo>
                <a:close/>
                <a:moveTo>
                  <a:pt x="1549" y="466"/>
                </a:moveTo>
                <a:cubicBezTo>
                  <a:pt x="1550" y="288"/>
                  <a:pt x="1302" y="278"/>
                  <a:pt x="1304" y="199"/>
                </a:cubicBezTo>
                <a:cubicBezTo>
                  <a:pt x="1304" y="174"/>
                  <a:pt x="1327" y="149"/>
                  <a:pt x="1378" y="142"/>
                </a:cubicBezTo>
                <a:cubicBezTo>
                  <a:pt x="1403" y="139"/>
                  <a:pt x="1472" y="136"/>
                  <a:pt x="1551" y="172"/>
                </a:cubicBezTo>
                <a:cubicBezTo>
                  <a:pt x="1582" y="29"/>
                  <a:pt x="1582" y="29"/>
                  <a:pt x="1582" y="29"/>
                </a:cubicBezTo>
                <a:cubicBezTo>
                  <a:pt x="1539" y="14"/>
                  <a:pt x="1485" y="0"/>
                  <a:pt x="1418" y="0"/>
                </a:cubicBezTo>
                <a:cubicBezTo>
                  <a:pt x="1245" y="0"/>
                  <a:pt x="1123" y="91"/>
                  <a:pt x="1122" y="222"/>
                </a:cubicBezTo>
                <a:cubicBezTo>
                  <a:pt x="1121" y="319"/>
                  <a:pt x="1209" y="373"/>
                  <a:pt x="1275" y="406"/>
                </a:cubicBezTo>
                <a:cubicBezTo>
                  <a:pt x="1343" y="439"/>
                  <a:pt x="1366" y="460"/>
                  <a:pt x="1366" y="489"/>
                </a:cubicBezTo>
                <a:cubicBezTo>
                  <a:pt x="1365" y="535"/>
                  <a:pt x="1311" y="555"/>
                  <a:pt x="1261" y="555"/>
                </a:cubicBezTo>
                <a:cubicBezTo>
                  <a:pt x="1173" y="557"/>
                  <a:pt x="1122" y="532"/>
                  <a:pt x="1081" y="513"/>
                </a:cubicBezTo>
                <a:cubicBezTo>
                  <a:pt x="1049" y="660"/>
                  <a:pt x="1049" y="660"/>
                  <a:pt x="1049" y="660"/>
                </a:cubicBezTo>
                <a:cubicBezTo>
                  <a:pt x="1090" y="679"/>
                  <a:pt x="1166" y="695"/>
                  <a:pt x="1244" y="696"/>
                </a:cubicBezTo>
                <a:cubicBezTo>
                  <a:pt x="1428" y="696"/>
                  <a:pt x="1549" y="606"/>
                  <a:pt x="1549" y="466"/>
                </a:cubicBezTo>
                <a:moveTo>
                  <a:pt x="2007" y="686"/>
                </a:moveTo>
                <a:cubicBezTo>
                  <a:pt x="2169" y="686"/>
                  <a:pt x="2169" y="686"/>
                  <a:pt x="2169" y="686"/>
                </a:cubicBezTo>
                <a:cubicBezTo>
                  <a:pt x="2027" y="12"/>
                  <a:pt x="2027" y="12"/>
                  <a:pt x="2027" y="12"/>
                </a:cubicBezTo>
                <a:cubicBezTo>
                  <a:pt x="1878" y="12"/>
                  <a:pt x="1878" y="12"/>
                  <a:pt x="1878" y="12"/>
                </a:cubicBezTo>
                <a:cubicBezTo>
                  <a:pt x="1844" y="12"/>
                  <a:pt x="1816" y="31"/>
                  <a:pt x="1803" y="61"/>
                </a:cubicBezTo>
                <a:cubicBezTo>
                  <a:pt x="1540" y="686"/>
                  <a:pt x="1540" y="686"/>
                  <a:pt x="1540" y="686"/>
                </a:cubicBezTo>
                <a:cubicBezTo>
                  <a:pt x="1724" y="686"/>
                  <a:pt x="1724" y="686"/>
                  <a:pt x="1724" y="686"/>
                </a:cubicBezTo>
                <a:cubicBezTo>
                  <a:pt x="1761" y="585"/>
                  <a:pt x="1761" y="585"/>
                  <a:pt x="1761" y="585"/>
                </a:cubicBezTo>
                <a:cubicBezTo>
                  <a:pt x="1985" y="585"/>
                  <a:pt x="1985" y="585"/>
                  <a:pt x="1985" y="585"/>
                </a:cubicBezTo>
                <a:lnTo>
                  <a:pt x="2007" y="686"/>
                </a:lnTo>
                <a:close/>
                <a:moveTo>
                  <a:pt x="1811" y="447"/>
                </a:moveTo>
                <a:cubicBezTo>
                  <a:pt x="1903" y="194"/>
                  <a:pt x="1903" y="194"/>
                  <a:pt x="1903" y="194"/>
                </a:cubicBezTo>
                <a:cubicBezTo>
                  <a:pt x="1956" y="447"/>
                  <a:pt x="1956" y="447"/>
                  <a:pt x="1956" y="447"/>
                </a:cubicBezTo>
                <a:lnTo>
                  <a:pt x="1811" y="447"/>
                </a:lnTo>
                <a:close/>
                <a:moveTo>
                  <a:pt x="1074" y="12"/>
                </a:moveTo>
                <a:cubicBezTo>
                  <a:pt x="929" y="686"/>
                  <a:pt x="929" y="686"/>
                  <a:pt x="929" y="686"/>
                </a:cubicBezTo>
                <a:cubicBezTo>
                  <a:pt x="754" y="686"/>
                  <a:pt x="754" y="686"/>
                  <a:pt x="754" y="686"/>
                </a:cubicBezTo>
                <a:cubicBezTo>
                  <a:pt x="899" y="12"/>
                  <a:pt x="899" y="12"/>
                  <a:pt x="899" y="12"/>
                </a:cubicBezTo>
                <a:lnTo>
                  <a:pt x="1074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96790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ivider_ADD Cutout imagery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7F24BE18-316D-743A-72D7-7E9959B97D0D}"/>
              </a:ext>
            </a:extLst>
          </p:cNvPr>
          <p:cNvSpPr/>
          <p:nvPr userDrawn="1"/>
        </p:nvSpPr>
        <p:spPr>
          <a:xfrm>
            <a:off x="0" y="0"/>
            <a:ext cx="4074566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126DAC-52CC-E2E4-B679-1AC7239930A9}"/>
              </a:ext>
            </a:extLst>
          </p:cNvPr>
          <p:cNvSpPr/>
          <p:nvPr userDrawn="1"/>
        </p:nvSpPr>
        <p:spPr>
          <a:xfrm>
            <a:off x="9670694" y="6272501"/>
            <a:ext cx="2521306" cy="5854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F645218-FA08-B48F-03C2-A0EADC8DC868}"/>
              </a:ext>
            </a:extLst>
          </p:cNvPr>
          <p:cNvSpPr txBox="1"/>
          <p:nvPr userDrawn="1"/>
        </p:nvSpPr>
        <p:spPr>
          <a:xfrm>
            <a:off x="408272" y="6581550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GB" sz="600" b="0" i="0" u="none" strike="noStrike" kern="1200" spc="0" baseline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©2024 Visa. All rights reserved. 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3F989AEB-902D-7CC6-EAE4-FC4FCBD7EDBE}"/>
              </a:ext>
            </a:extLst>
          </p:cNvPr>
          <p:cNvSpPr txBox="1">
            <a:spLocks/>
          </p:cNvSpPr>
          <p:nvPr userDrawn="1"/>
        </p:nvSpPr>
        <p:spPr>
          <a:xfrm>
            <a:off x="195492" y="6582116"/>
            <a:ext cx="212780" cy="9951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2"/>
                </a:solidFill>
              </a:rPr>
              <a:pPr lvl="0" algn="l"/>
              <a:t>‹#›</a:t>
            </a:fld>
            <a:endParaRPr lang="en-US">
              <a:solidFill>
                <a:schemeClr val="bg2"/>
              </a:solidFill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43013AC3-9C37-DCE7-DF97-6704B02B5B2E}"/>
              </a:ext>
            </a:extLst>
          </p:cNvPr>
          <p:cNvSpPr txBox="1">
            <a:spLocks/>
          </p:cNvSpPr>
          <p:nvPr userDrawn="1"/>
        </p:nvSpPr>
        <p:spPr bwMode="auto">
          <a:xfrm>
            <a:off x="534245" y="2639722"/>
            <a:ext cx="3006076" cy="658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6600" kern="1200">
                <a:solidFill>
                  <a:schemeClr val="bg1"/>
                </a:solidFill>
                <a:latin typeface="Visa Dialect Light" pitchFamily="2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1433CB"/>
                </a:solidFill>
                <a:latin typeface="Segoe UI" panose="020B040204020402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1433CB"/>
                </a:solidFill>
                <a:latin typeface="Segoe UI" panose="020B040204020402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1433CB"/>
                </a:solidFill>
                <a:latin typeface="Segoe UI" panose="020B040204020402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1433CB"/>
                </a:solidFill>
                <a:latin typeface="Segoe UI" panose="020B040204020402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1433CB"/>
                </a:solidFill>
                <a:latin typeface="Segoe UI" panose="020B040204020402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1433CB"/>
                </a:solidFill>
                <a:latin typeface="Segoe UI" panose="020B040204020402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1433CB"/>
                </a:solidFill>
                <a:latin typeface="Segoe UI" panose="020B040204020402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1433CB"/>
                </a:solidFill>
                <a:latin typeface="Segoe UI" panose="020B0402040204020203" pitchFamily="34" charset="0"/>
              </a:defRPr>
            </a:lvl9pPr>
          </a:lstStyle>
          <a:p>
            <a:r>
              <a:rPr lang="en-US" sz="6000">
                <a:solidFill>
                  <a:schemeClr val="accent1"/>
                </a:solidFill>
                <a:latin typeface="Visa Dialect Regular" pitchFamily="2" charset="0"/>
              </a:rPr>
              <a:t>Agenda</a:t>
            </a:r>
          </a:p>
        </p:txBody>
      </p:sp>
      <p:sp>
        <p:nvSpPr>
          <p:cNvPr id="37" name="Freeform 8">
            <a:extLst>
              <a:ext uri="{FF2B5EF4-FFF2-40B4-BE49-F238E27FC236}">
                <a16:creationId xmlns:a16="http://schemas.microsoft.com/office/drawing/2014/main" id="{96ABCDED-F6C1-7A6F-D9EA-6A872576885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0643616" y="6090323"/>
            <a:ext cx="1172936" cy="377874"/>
          </a:xfrm>
          <a:custGeom>
            <a:avLst/>
            <a:gdLst>
              <a:gd name="T0" fmla="*/ 2147483646 w 2169"/>
              <a:gd name="T1" fmla="*/ 2147483646 h 696"/>
              <a:gd name="T2" fmla="*/ 2147483646 w 2169"/>
              <a:gd name="T3" fmla="*/ 2147483646 h 696"/>
              <a:gd name="T4" fmla="*/ 2147483646 w 2169"/>
              <a:gd name="T5" fmla="*/ 2147483646 h 696"/>
              <a:gd name="T6" fmla="*/ 2147483646 w 2169"/>
              <a:gd name="T7" fmla="*/ 2147483646 h 696"/>
              <a:gd name="T8" fmla="*/ 2147483646 w 2169"/>
              <a:gd name="T9" fmla="*/ 2147483646 h 696"/>
              <a:gd name="T10" fmla="*/ 0 w 2169"/>
              <a:gd name="T11" fmla="*/ 2147483646 h 696"/>
              <a:gd name="T12" fmla="*/ 2147483646 w 2169"/>
              <a:gd name="T13" fmla="*/ 2147483646 h 696"/>
              <a:gd name="T14" fmla="*/ 2147483646 w 2169"/>
              <a:gd name="T15" fmla="*/ 2147483646 h 696"/>
              <a:gd name="T16" fmla="*/ 2147483646 w 2169"/>
              <a:gd name="T17" fmla="*/ 2147483646 h 696"/>
              <a:gd name="T18" fmla="*/ 2147483646 w 2169"/>
              <a:gd name="T19" fmla="*/ 2147483646 h 696"/>
              <a:gd name="T20" fmla="*/ 2147483646 w 2169"/>
              <a:gd name="T21" fmla="*/ 2147483646 h 696"/>
              <a:gd name="T22" fmla="*/ 2147483646 w 2169"/>
              <a:gd name="T23" fmla="*/ 2147483646 h 696"/>
              <a:gd name="T24" fmla="*/ 2147483646 w 2169"/>
              <a:gd name="T25" fmla="*/ 2147483646 h 696"/>
              <a:gd name="T26" fmla="*/ 2147483646 w 2169"/>
              <a:gd name="T27" fmla="*/ 2147483646 h 696"/>
              <a:gd name="T28" fmla="*/ 2147483646 w 2169"/>
              <a:gd name="T29" fmla="*/ 2147483646 h 696"/>
              <a:gd name="T30" fmla="*/ 2147483646 w 2169"/>
              <a:gd name="T31" fmla="*/ 2147483646 h 696"/>
              <a:gd name="T32" fmla="*/ 2147483646 w 2169"/>
              <a:gd name="T33" fmla="*/ 2147483646 h 696"/>
              <a:gd name="T34" fmla="*/ 2147483646 w 2169"/>
              <a:gd name="T35" fmla="*/ 0 h 696"/>
              <a:gd name="T36" fmla="*/ 2147483646 w 2169"/>
              <a:gd name="T37" fmla="*/ 2147483646 h 696"/>
              <a:gd name="T38" fmla="*/ 2147483646 w 2169"/>
              <a:gd name="T39" fmla="*/ 2147483646 h 696"/>
              <a:gd name="T40" fmla="*/ 2147483646 w 2169"/>
              <a:gd name="T41" fmla="*/ 2147483646 h 696"/>
              <a:gd name="T42" fmla="*/ 2147483646 w 2169"/>
              <a:gd name="T43" fmla="*/ 2147483646 h 696"/>
              <a:gd name="T44" fmla="*/ 2147483646 w 2169"/>
              <a:gd name="T45" fmla="*/ 2147483646 h 696"/>
              <a:gd name="T46" fmla="*/ 2147483646 w 2169"/>
              <a:gd name="T47" fmla="*/ 2147483646 h 696"/>
              <a:gd name="T48" fmla="*/ 2147483646 w 2169"/>
              <a:gd name="T49" fmla="*/ 2147483646 h 696"/>
              <a:gd name="T50" fmla="*/ 2147483646 w 2169"/>
              <a:gd name="T51" fmla="*/ 2147483646 h 696"/>
              <a:gd name="T52" fmla="*/ 2147483646 w 2169"/>
              <a:gd name="T53" fmla="*/ 2147483646 h 696"/>
              <a:gd name="T54" fmla="*/ 2147483646 w 2169"/>
              <a:gd name="T55" fmla="*/ 2147483646 h 696"/>
              <a:gd name="T56" fmla="*/ 2147483646 w 2169"/>
              <a:gd name="T57" fmla="*/ 2147483646 h 696"/>
              <a:gd name="T58" fmla="*/ 2147483646 w 2169"/>
              <a:gd name="T59" fmla="*/ 2147483646 h 696"/>
              <a:gd name="T60" fmla="*/ 2147483646 w 2169"/>
              <a:gd name="T61" fmla="*/ 2147483646 h 696"/>
              <a:gd name="T62" fmla="*/ 2147483646 w 2169"/>
              <a:gd name="T63" fmla="*/ 2147483646 h 696"/>
              <a:gd name="T64" fmla="*/ 2147483646 w 2169"/>
              <a:gd name="T65" fmla="*/ 2147483646 h 696"/>
              <a:gd name="T66" fmla="*/ 2147483646 w 2169"/>
              <a:gd name="T67" fmla="*/ 2147483646 h 696"/>
              <a:gd name="T68" fmla="*/ 2147483646 w 2169"/>
              <a:gd name="T69" fmla="*/ 2147483646 h 696"/>
              <a:gd name="T70" fmla="*/ 2147483646 w 2169"/>
              <a:gd name="T71" fmla="*/ 2147483646 h 696"/>
              <a:gd name="T72" fmla="*/ 2147483646 w 2169"/>
              <a:gd name="T73" fmla="*/ 2147483646 h 696"/>
              <a:gd name="T74" fmla="*/ 2147483646 w 2169"/>
              <a:gd name="T75" fmla="*/ 2147483646 h 696"/>
              <a:gd name="T76" fmla="*/ 2147483646 w 2169"/>
              <a:gd name="T77" fmla="*/ 2147483646 h 696"/>
              <a:gd name="T78" fmla="*/ 2147483646 w 2169"/>
              <a:gd name="T79" fmla="*/ 2147483646 h 696"/>
              <a:gd name="T80" fmla="*/ 2147483646 w 2169"/>
              <a:gd name="T81" fmla="*/ 2147483646 h 696"/>
              <a:gd name="T82" fmla="*/ 2147483646 w 2169"/>
              <a:gd name="T83" fmla="*/ 2147483646 h 696"/>
              <a:gd name="T84" fmla="*/ 2147483646 w 2169"/>
              <a:gd name="T85" fmla="*/ 2147483646 h 696"/>
              <a:gd name="T86" fmla="*/ 2147483646 w 2169"/>
              <a:gd name="T87" fmla="*/ 2147483646 h 696"/>
              <a:gd name="T88" fmla="*/ 2147483646 w 2169"/>
              <a:gd name="T89" fmla="*/ 2147483646 h 69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169" h="696">
                <a:moveTo>
                  <a:pt x="824" y="12"/>
                </a:moveTo>
                <a:cubicBezTo>
                  <a:pt x="540" y="686"/>
                  <a:pt x="540" y="686"/>
                  <a:pt x="540" y="686"/>
                </a:cubicBezTo>
                <a:cubicBezTo>
                  <a:pt x="355" y="686"/>
                  <a:pt x="355" y="686"/>
                  <a:pt x="355" y="686"/>
                </a:cubicBezTo>
                <a:cubicBezTo>
                  <a:pt x="215" y="148"/>
                  <a:pt x="215" y="148"/>
                  <a:pt x="215" y="148"/>
                </a:cubicBezTo>
                <a:cubicBezTo>
                  <a:pt x="206" y="115"/>
                  <a:pt x="199" y="103"/>
                  <a:pt x="173" y="89"/>
                </a:cubicBezTo>
                <a:cubicBezTo>
                  <a:pt x="131" y="66"/>
                  <a:pt x="62" y="45"/>
                  <a:pt x="0" y="32"/>
                </a:cubicBezTo>
                <a:cubicBezTo>
                  <a:pt x="5" y="12"/>
                  <a:pt x="5" y="12"/>
                  <a:pt x="5" y="12"/>
                </a:cubicBezTo>
                <a:cubicBezTo>
                  <a:pt x="303" y="12"/>
                  <a:pt x="303" y="12"/>
                  <a:pt x="303" y="12"/>
                </a:cubicBezTo>
                <a:cubicBezTo>
                  <a:pt x="341" y="12"/>
                  <a:pt x="375" y="37"/>
                  <a:pt x="384" y="81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640" y="12"/>
                  <a:pt x="640" y="12"/>
                  <a:pt x="640" y="12"/>
                </a:cubicBezTo>
                <a:lnTo>
                  <a:pt x="824" y="12"/>
                </a:lnTo>
                <a:close/>
                <a:moveTo>
                  <a:pt x="1549" y="466"/>
                </a:moveTo>
                <a:cubicBezTo>
                  <a:pt x="1550" y="288"/>
                  <a:pt x="1302" y="278"/>
                  <a:pt x="1304" y="199"/>
                </a:cubicBezTo>
                <a:cubicBezTo>
                  <a:pt x="1304" y="174"/>
                  <a:pt x="1327" y="149"/>
                  <a:pt x="1378" y="142"/>
                </a:cubicBezTo>
                <a:cubicBezTo>
                  <a:pt x="1403" y="139"/>
                  <a:pt x="1472" y="136"/>
                  <a:pt x="1551" y="172"/>
                </a:cubicBezTo>
                <a:cubicBezTo>
                  <a:pt x="1582" y="29"/>
                  <a:pt x="1582" y="29"/>
                  <a:pt x="1582" y="29"/>
                </a:cubicBezTo>
                <a:cubicBezTo>
                  <a:pt x="1539" y="14"/>
                  <a:pt x="1485" y="0"/>
                  <a:pt x="1418" y="0"/>
                </a:cubicBezTo>
                <a:cubicBezTo>
                  <a:pt x="1245" y="0"/>
                  <a:pt x="1123" y="91"/>
                  <a:pt x="1122" y="222"/>
                </a:cubicBezTo>
                <a:cubicBezTo>
                  <a:pt x="1121" y="319"/>
                  <a:pt x="1209" y="373"/>
                  <a:pt x="1275" y="406"/>
                </a:cubicBezTo>
                <a:cubicBezTo>
                  <a:pt x="1343" y="439"/>
                  <a:pt x="1366" y="460"/>
                  <a:pt x="1366" y="489"/>
                </a:cubicBezTo>
                <a:cubicBezTo>
                  <a:pt x="1365" y="535"/>
                  <a:pt x="1311" y="555"/>
                  <a:pt x="1261" y="555"/>
                </a:cubicBezTo>
                <a:cubicBezTo>
                  <a:pt x="1173" y="557"/>
                  <a:pt x="1122" y="532"/>
                  <a:pt x="1081" y="513"/>
                </a:cubicBezTo>
                <a:cubicBezTo>
                  <a:pt x="1049" y="660"/>
                  <a:pt x="1049" y="660"/>
                  <a:pt x="1049" y="660"/>
                </a:cubicBezTo>
                <a:cubicBezTo>
                  <a:pt x="1090" y="679"/>
                  <a:pt x="1166" y="695"/>
                  <a:pt x="1244" y="696"/>
                </a:cubicBezTo>
                <a:cubicBezTo>
                  <a:pt x="1428" y="696"/>
                  <a:pt x="1549" y="606"/>
                  <a:pt x="1549" y="466"/>
                </a:cubicBezTo>
                <a:moveTo>
                  <a:pt x="2007" y="686"/>
                </a:moveTo>
                <a:cubicBezTo>
                  <a:pt x="2169" y="686"/>
                  <a:pt x="2169" y="686"/>
                  <a:pt x="2169" y="686"/>
                </a:cubicBezTo>
                <a:cubicBezTo>
                  <a:pt x="2027" y="12"/>
                  <a:pt x="2027" y="12"/>
                  <a:pt x="2027" y="12"/>
                </a:cubicBezTo>
                <a:cubicBezTo>
                  <a:pt x="1878" y="12"/>
                  <a:pt x="1878" y="12"/>
                  <a:pt x="1878" y="12"/>
                </a:cubicBezTo>
                <a:cubicBezTo>
                  <a:pt x="1844" y="12"/>
                  <a:pt x="1816" y="31"/>
                  <a:pt x="1803" y="61"/>
                </a:cubicBezTo>
                <a:cubicBezTo>
                  <a:pt x="1540" y="686"/>
                  <a:pt x="1540" y="686"/>
                  <a:pt x="1540" y="686"/>
                </a:cubicBezTo>
                <a:cubicBezTo>
                  <a:pt x="1724" y="686"/>
                  <a:pt x="1724" y="686"/>
                  <a:pt x="1724" y="686"/>
                </a:cubicBezTo>
                <a:cubicBezTo>
                  <a:pt x="1761" y="585"/>
                  <a:pt x="1761" y="585"/>
                  <a:pt x="1761" y="585"/>
                </a:cubicBezTo>
                <a:cubicBezTo>
                  <a:pt x="1985" y="585"/>
                  <a:pt x="1985" y="585"/>
                  <a:pt x="1985" y="585"/>
                </a:cubicBezTo>
                <a:lnTo>
                  <a:pt x="2007" y="686"/>
                </a:lnTo>
                <a:close/>
                <a:moveTo>
                  <a:pt x="1811" y="447"/>
                </a:moveTo>
                <a:cubicBezTo>
                  <a:pt x="1903" y="194"/>
                  <a:pt x="1903" y="194"/>
                  <a:pt x="1903" y="194"/>
                </a:cubicBezTo>
                <a:cubicBezTo>
                  <a:pt x="1956" y="447"/>
                  <a:pt x="1956" y="447"/>
                  <a:pt x="1956" y="447"/>
                </a:cubicBezTo>
                <a:lnTo>
                  <a:pt x="1811" y="447"/>
                </a:lnTo>
                <a:close/>
                <a:moveTo>
                  <a:pt x="1074" y="12"/>
                </a:moveTo>
                <a:cubicBezTo>
                  <a:pt x="929" y="686"/>
                  <a:pt x="929" y="686"/>
                  <a:pt x="929" y="686"/>
                </a:cubicBezTo>
                <a:cubicBezTo>
                  <a:pt x="754" y="686"/>
                  <a:pt x="754" y="686"/>
                  <a:pt x="754" y="686"/>
                </a:cubicBezTo>
                <a:cubicBezTo>
                  <a:pt x="899" y="12"/>
                  <a:pt x="899" y="12"/>
                  <a:pt x="899" y="12"/>
                </a:cubicBezTo>
                <a:lnTo>
                  <a:pt x="1074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272268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ivider_ADD Cutout imager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12364C8-B8AE-6BBC-5299-317B9382727D}"/>
              </a:ext>
            </a:extLst>
          </p:cNvPr>
          <p:cNvSpPr/>
          <p:nvPr userDrawn="1"/>
        </p:nvSpPr>
        <p:spPr>
          <a:xfrm>
            <a:off x="9291485" y="3773674"/>
            <a:ext cx="2900516" cy="30843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1410516"/>
            <a:ext cx="11483009" cy="813047"/>
          </a:xfrm>
          <a:prstGeom prst="rect">
            <a:avLst/>
          </a:prstGeom>
        </p:spPr>
        <p:txBody>
          <a:bodyPr anchor="t"/>
          <a:lstStyle>
            <a:lvl1pPr>
              <a:lnSpc>
                <a:spcPct val="100000"/>
              </a:lnSpc>
              <a:defRPr sz="5400">
                <a:solidFill>
                  <a:schemeClr val="accent1"/>
                </a:solidFill>
                <a:latin typeface="Visa Dialect Regular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0"/>
          </p:nvPr>
        </p:nvSpPr>
        <p:spPr>
          <a:xfrm>
            <a:off x="457200" y="2385963"/>
            <a:ext cx="10811565" cy="52322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A2C713-4E77-4A76-8AB7-F2CBC15B4013}"/>
              </a:ext>
            </a:extLst>
          </p:cNvPr>
          <p:cNvSpPr txBox="1"/>
          <p:nvPr userDrawn="1"/>
        </p:nvSpPr>
        <p:spPr>
          <a:xfrm>
            <a:off x="438737" y="6594029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©2024 Visa. All rights reserved. Visa Confidential</a:t>
            </a:r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01DCB53C-20BB-C696-A4DE-411800DEDE5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3773673"/>
            <a:ext cx="9575017" cy="3084327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E862CD83-8C89-9F80-1EB2-066122C01660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0643616" y="357088"/>
            <a:ext cx="1172936" cy="377874"/>
          </a:xfrm>
          <a:custGeom>
            <a:avLst/>
            <a:gdLst>
              <a:gd name="T0" fmla="*/ 2147483646 w 2169"/>
              <a:gd name="T1" fmla="*/ 2147483646 h 696"/>
              <a:gd name="T2" fmla="*/ 2147483646 w 2169"/>
              <a:gd name="T3" fmla="*/ 2147483646 h 696"/>
              <a:gd name="T4" fmla="*/ 2147483646 w 2169"/>
              <a:gd name="T5" fmla="*/ 2147483646 h 696"/>
              <a:gd name="T6" fmla="*/ 2147483646 w 2169"/>
              <a:gd name="T7" fmla="*/ 2147483646 h 696"/>
              <a:gd name="T8" fmla="*/ 2147483646 w 2169"/>
              <a:gd name="T9" fmla="*/ 2147483646 h 696"/>
              <a:gd name="T10" fmla="*/ 0 w 2169"/>
              <a:gd name="T11" fmla="*/ 2147483646 h 696"/>
              <a:gd name="T12" fmla="*/ 2147483646 w 2169"/>
              <a:gd name="T13" fmla="*/ 2147483646 h 696"/>
              <a:gd name="T14" fmla="*/ 2147483646 w 2169"/>
              <a:gd name="T15" fmla="*/ 2147483646 h 696"/>
              <a:gd name="T16" fmla="*/ 2147483646 w 2169"/>
              <a:gd name="T17" fmla="*/ 2147483646 h 696"/>
              <a:gd name="T18" fmla="*/ 2147483646 w 2169"/>
              <a:gd name="T19" fmla="*/ 2147483646 h 696"/>
              <a:gd name="T20" fmla="*/ 2147483646 w 2169"/>
              <a:gd name="T21" fmla="*/ 2147483646 h 696"/>
              <a:gd name="T22" fmla="*/ 2147483646 w 2169"/>
              <a:gd name="T23" fmla="*/ 2147483646 h 696"/>
              <a:gd name="T24" fmla="*/ 2147483646 w 2169"/>
              <a:gd name="T25" fmla="*/ 2147483646 h 696"/>
              <a:gd name="T26" fmla="*/ 2147483646 w 2169"/>
              <a:gd name="T27" fmla="*/ 2147483646 h 696"/>
              <a:gd name="T28" fmla="*/ 2147483646 w 2169"/>
              <a:gd name="T29" fmla="*/ 2147483646 h 696"/>
              <a:gd name="T30" fmla="*/ 2147483646 w 2169"/>
              <a:gd name="T31" fmla="*/ 2147483646 h 696"/>
              <a:gd name="T32" fmla="*/ 2147483646 w 2169"/>
              <a:gd name="T33" fmla="*/ 2147483646 h 696"/>
              <a:gd name="T34" fmla="*/ 2147483646 w 2169"/>
              <a:gd name="T35" fmla="*/ 0 h 696"/>
              <a:gd name="T36" fmla="*/ 2147483646 w 2169"/>
              <a:gd name="T37" fmla="*/ 2147483646 h 696"/>
              <a:gd name="T38" fmla="*/ 2147483646 w 2169"/>
              <a:gd name="T39" fmla="*/ 2147483646 h 696"/>
              <a:gd name="T40" fmla="*/ 2147483646 w 2169"/>
              <a:gd name="T41" fmla="*/ 2147483646 h 696"/>
              <a:gd name="T42" fmla="*/ 2147483646 w 2169"/>
              <a:gd name="T43" fmla="*/ 2147483646 h 696"/>
              <a:gd name="T44" fmla="*/ 2147483646 w 2169"/>
              <a:gd name="T45" fmla="*/ 2147483646 h 696"/>
              <a:gd name="T46" fmla="*/ 2147483646 w 2169"/>
              <a:gd name="T47" fmla="*/ 2147483646 h 696"/>
              <a:gd name="T48" fmla="*/ 2147483646 w 2169"/>
              <a:gd name="T49" fmla="*/ 2147483646 h 696"/>
              <a:gd name="T50" fmla="*/ 2147483646 w 2169"/>
              <a:gd name="T51" fmla="*/ 2147483646 h 696"/>
              <a:gd name="T52" fmla="*/ 2147483646 w 2169"/>
              <a:gd name="T53" fmla="*/ 2147483646 h 696"/>
              <a:gd name="T54" fmla="*/ 2147483646 w 2169"/>
              <a:gd name="T55" fmla="*/ 2147483646 h 696"/>
              <a:gd name="T56" fmla="*/ 2147483646 w 2169"/>
              <a:gd name="T57" fmla="*/ 2147483646 h 696"/>
              <a:gd name="T58" fmla="*/ 2147483646 w 2169"/>
              <a:gd name="T59" fmla="*/ 2147483646 h 696"/>
              <a:gd name="T60" fmla="*/ 2147483646 w 2169"/>
              <a:gd name="T61" fmla="*/ 2147483646 h 696"/>
              <a:gd name="T62" fmla="*/ 2147483646 w 2169"/>
              <a:gd name="T63" fmla="*/ 2147483646 h 696"/>
              <a:gd name="T64" fmla="*/ 2147483646 w 2169"/>
              <a:gd name="T65" fmla="*/ 2147483646 h 696"/>
              <a:gd name="T66" fmla="*/ 2147483646 w 2169"/>
              <a:gd name="T67" fmla="*/ 2147483646 h 696"/>
              <a:gd name="T68" fmla="*/ 2147483646 w 2169"/>
              <a:gd name="T69" fmla="*/ 2147483646 h 696"/>
              <a:gd name="T70" fmla="*/ 2147483646 w 2169"/>
              <a:gd name="T71" fmla="*/ 2147483646 h 696"/>
              <a:gd name="T72" fmla="*/ 2147483646 w 2169"/>
              <a:gd name="T73" fmla="*/ 2147483646 h 696"/>
              <a:gd name="T74" fmla="*/ 2147483646 w 2169"/>
              <a:gd name="T75" fmla="*/ 2147483646 h 696"/>
              <a:gd name="T76" fmla="*/ 2147483646 w 2169"/>
              <a:gd name="T77" fmla="*/ 2147483646 h 696"/>
              <a:gd name="T78" fmla="*/ 2147483646 w 2169"/>
              <a:gd name="T79" fmla="*/ 2147483646 h 696"/>
              <a:gd name="T80" fmla="*/ 2147483646 w 2169"/>
              <a:gd name="T81" fmla="*/ 2147483646 h 696"/>
              <a:gd name="T82" fmla="*/ 2147483646 w 2169"/>
              <a:gd name="T83" fmla="*/ 2147483646 h 696"/>
              <a:gd name="T84" fmla="*/ 2147483646 w 2169"/>
              <a:gd name="T85" fmla="*/ 2147483646 h 696"/>
              <a:gd name="T86" fmla="*/ 2147483646 w 2169"/>
              <a:gd name="T87" fmla="*/ 2147483646 h 696"/>
              <a:gd name="T88" fmla="*/ 2147483646 w 2169"/>
              <a:gd name="T89" fmla="*/ 2147483646 h 69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169" h="696">
                <a:moveTo>
                  <a:pt x="824" y="12"/>
                </a:moveTo>
                <a:cubicBezTo>
                  <a:pt x="540" y="686"/>
                  <a:pt x="540" y="686"/>
                  <a:pt x="540" y="686"/>
                </a:cubicBezTo>
                <a:cubicBezTo>
                  <a:pt x="355" y="686"/>
                  <a:pt x="355" y="686"/>
                  <a:pt x="355" y="686"/>
                </a:cubicBezTo>
                <a:cubicBezTo>
                  <a:pt x="215" y="148"/>
                  <a:pt x="215" y="148"/>
                  <a:pt x="215" y="148"/>
                </a:cubicBezTo>
                <a:cubicBezTo>
                  <a:pt x="206" y="115"/>
                  <a:pt x="199" y="103"/>
                  <a:pt x="173" y="89"/>
                </a:cubicBezTo>
                <a:cubicBezTo>
                  <a:pt x="131" y="66"/>
                  <a:pt x="62" y="45"/>
                  <a:pt x="0" y="32"/>
                </a:cubicBezTo>
                <a:cubicBezTo>
                  <a:pt x="5" y="12"/>
                  <a:pt x="5" y="12"/>
                  <a:pt x="5" y="12"/>
                </a:cubicBezTo>
                <a:cubicBezTo>
                  <a:pt x="303" y="12"/>
                  <a:pt x="303" y="12"/>
                  <a:pt x="303" y="12"/>
                </a:cubicBezTo>
                <a:cubicBezTo>
                  <a:pt x="341" y="12"/>
                  <a:pt x="375" y="37"/>
                  <a:pt x="384" y="81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640" y="12"/>
                  <a:pt x="640" y="12"/>
                  <a:pt x="640" y="12"/>
                </a:cubicBezTo>
                <a:lnTo>
                  <a:pt x="824" y="12"/>
                </a:lnTo>
                <a:close/>
                <a:moveTo>
                  <a:pt x="1549" y="466"/>
                </a:moveTo>
                <a:cubicBezTo>
                  <a:pt x="1550" y="288"/>
                  <a:pt x="1302" y="278"/>
                  <a:pt x="1304" y="199"/>
                </a:cubicBezTo>
                <a:cubicBezTo>
                  <a:pt x="1304" y="174"/>
                  <a:pt x="1327" y="149"/>
                  <a:pt x="1378" y="142"/>
                </a:cubicBezTo>
                <a:cubicBezTo>
                  <a:pt x="1403" y="139"/>
                  <a:pt x="1472" y="136"/>
                  <a:pt x="1551" y="172"/>
                </a:cubicBezTo>
                <a:cubicBezTo>
                  <a:pt x="1582" y="29"/>
                  <a:pt x="1582" y="29"/>
                  <a:pt x="1582" y="29"/>
                </a:cubicBezTo>
                <a:cubicBezTo>
                  <a:pt x="1539" y="14"/>
                  <a:pt x="1485" y="0"/>
                  <a:pt x="1418" y="0"/>
                </a:cubicBezTo>
                <a:cubicBezTo>
                  <a:pt x="1245" y="0"/>
                  <a:pt x="1123" y="91"/>
                  <a:pt x="1122" y="222"/>
                </a:cubicBezTo>
                <a:cubicBezTo>
                  <a:pt x="1121" y="319"/>
                  <a:pt x="1209" y="373"/>
                  <a:pt x="1275" y="406"/>
                </a:cubicBezTo>
                <a:cubicBezTo>
                  <a:pt x="1343" y="439"/>
                  <a:pt x="1366" y="460"/>
                  <a:pt x="1366" y="489"/>
                </a:cubicBezTo>
                <a:cubicBezTo>
                  <a:pt x="1365" y="535"/>
                  <a:pt x="1311" y="555"/>
                  <a:pt x="1261" y="555"/>
                </a:cubicBezTo>
                <a:cubicBezTo>
                  <a:pt x="1173" y="557"/>
                  <a:pt x="1122" y="532"/>
                  <a:pt x="1081" y="513"/>
                </a:cubicBezTo>
                <a:cubicBezTo>
                  <a:pt x="1049" y="660"/>
                  <a:pt x="1049" y="660"/>
                  <a:pt x="1049" y="660"/>
                </a:cubicBezTo>
                <a:cubicBezTo>
                  <a:pt x="1090" y="679"/>
                  <a:pt x="1166" y="695"/>
                  <a:pt x="1244" y="696"/>
                </a:cubicBezTo>
                <a:cubicBezTo>
                  <a:pt x="1428" y="696"/>
                  <a:pt x="1549" y="606"/>
                  <a:pt x="1549" y="466"/>
                </a:cubicBezTo>
                <a:moveTo>
                  <a:pt x="2007" y="686"/>
                </a:moveTo>
                <a:cubicBezTo>
                  <a:pt x="2169" y="686"/>
                  <a:pt x="2169" y="686"/>
                  <a:pt x="2169" y="686"/>
                </a:cubicBezTo>
                <a:cubicBezTo>
                  <a:pt x="2027" y="12"/>
                  <a:pt x="2027" y="12"/>
                  <a:pt x="2027" y="12"/>
                </a:cubicBezTo>
                <a:cubicBezTo>
                  <a:pt x="1878" y="12"/>
                  <a:pt x="1878" y="12"/>
                  <a:pt x="1878" y="12"/>
                </a:cubicBezTo>
                <a:cubicBezTo>
                  <a:pt x="1844" y="12"/>
                  <a:pt x="1816" y="31"/>
                  <a:pt x="1803" y="61"/>
                </a:cubicBezTo>
                <a:cubicBezTo>
                  <a:pt x="1540" y="686"/>
                  <a:pt x="1540" y="686"/>
                  <a:pt x="1540" y="686"/>
                </a:cubicBezTo>
                <a:cubicBezTo>
                  <a:pt x="1724" y="686"/>
                  <a:pt x="1724" y="686"/>
                  <a:pt x="1724" y="686"/>
                </a:cubicBezTo>
                <a:cubicBezTo>
                  <a:pt x="1761" y="585"/>
                  <a:pt x="1761" y="585"/>
                  <a:pt x="1761" y="585"/>
                </a:cubicBezTo>
                <a:cubicBezTo>
                  <a:pt x="1985" y="585"/>
                  <a:pt x="1985" y="585"/>
                  <a:pt x="1985" y="585"/>
                </a:cubicBezTo>
                <a:lnTo>
                  <a:pt x="2007" y="686"/>
                </a:lnTo>
                <a:close/>
                <a:moveTo>
                  <a:pt x="1811" y="447"/>
                </a:moveTo>
                <a:cubicBezTo>
                  <a:pt x="1903" y="194"/>
                  <a:pt x="1903" y="194"/>
                  <a:pt x="1903" y="194"/>
                </a:cubicBezTo>
                <a:cubicBezTo>
                  <a:pt x="1956" y="447"/>
                  <a:pt x="1956" y="447"/>
                  <a:pt x="1956" y="447"/>
                </a:cubicBezTo>
                <a:lnTo>
                  <a:pt x="1811" y="447"/>
                </a:lnTo>
                <a:close/>
                <a:moveTo>
                  <a:pt x="1074" y="12"/>
                </a:moveTo>
                <a:cubicBezTo>
                  <a:pt x="929" y="686"/>
                  <a:pt x="929" y="686"/>
                  <a:pt x="929" y="686"/>
                </a:cubicBezTo>
                <a:cubicBezTo>
                  <a:pt x="754" y="686"/>
                  <a:pt x="754" y="686"/>
                  <a:pt x="754" y="686"/>
                </a:cubicBezTo>
                <a:cubicBezTo>
                  <a:pt x="899" y="12"/>
                  <a:pt x="899" y="12"/>
                  <a:pt x="899" y="12"/>
                </a:cubicBezTo>
                <a:lnTo>
                  <a:pt x="1074" y="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09158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ivider_ADD Cutout imager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FEAB698-350C-C42B-C159-755A2A563E22}"/>
              </a:ext>
            </a:extLst>
          </p:cNvPr>
          <p:cNvSpPr/>
          <p:nvPr userDrawn="1"/>
        </p:nvSpPr>
        <p:spPr>
          <a:xfrm>
            <a:off x="0" y="0"/>
            <a:ext cx="809792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410516"/>
            <a:ext cx="7523683" cy="1530194"/>
          </a:xfrm>
          <a:prstGeom prst="rect">
            <a:avLst/>
          </a:prstGeom>
        </p:spPr>
        <p:txBody>
          <a:bodyPr anchor="t"/>
          <a:lstStyle>
            <a:lvl1pPr>
              <a:lnSpc>
                <a:spcPct val="100000"/>
              </a:lnSpc>
              <a:defRPr sz="5400">
                <a:solidFill>
                  <a:schemeClr val="bg1"/>
                </a:solidFill>
                <a:latin typeface="Visa Dialect Regular" pitchFamily="2" charset="0"/>
              </a:defRPr>
            </a:lvl1pPr>
          </a:lstStyle>
          <a:p>
            <a:r>
              <a:rPr lang="en-US"/>
              <a:t>Click to edit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0"/>
          </p:nvPr>
        </p:nvSpPr>
        <p:spPr>
          <a:xfrm>
            <a:off x="457200" y="3167390"/>
            <a:ext cx="7523683" cy="52322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249034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ivider_ADD Cutout imager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5A738F30-3B83-5399-36F9-AF6E2D445C88}"/>
              </a:ext>
            </a:extLst>
          </p:cNvPr>
          <p:cNvSpPr/>
          <p:nvPr userDrawn="1"/>
        </p:nvSpPr>
        <p:spPr>
          <a:xfrm>
            <a:off x="8101496" y="4363173"/>
            <a:ext cx="4090504" cy="249482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410516"/>
            <a:ext cx="7074451" cy="1084313"/>
          </a:xfrm>
          <a:prstGeom prst="rect">
            <a:avLst/>
          </a:prstGeom>
        </p:spPr>
        <p:txBody>
          <a:bodyPr anchor="t"/>
          <a:lstStyle>
            <a:lvl1pPr>
              <a:lnSpc>
                <a:spcPct val="100000"/>
              </a:lnSpc>
              <a:defRPr sz="5400">
                <a:solidFill>
                  <a:schemeClr val="accent1"/>
                </a:solidFill>
                <a:latin typeface="Visa Dialect Regular" pitchFamily="2" charset="0"/>
              </a:defRPr>
            </a:lvl1pPr>
          </a:lstStyle>
          <a:p>
            <a:r>
              <a:rPr lang="en-US"/>
              <a:t>Click to edit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A2C713-4E77-4A76-8AB7-F2CBC15B4013}"/>
              </a:ext>
            </a:extLst>
          </p:cNvPr>
          <p:cNvSpPr txBox="1"/>
          <p:nvPr userDrawn="1"/>
        </p:nvSpPr>
        <p:spPr>
          <a:xfrm>
            <a:off x="438737" y="6594029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©2024 Visa. All rights reserved. Visa Confidential</a:t>
            </a:r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01DCB53C-20BB-C696-A4DE-411800DEDE5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4363172"/>
            <a:ext cx="8101496" cy="2502143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0BB37D83-15FD-AB03-B04E-8ADD66D023D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15425" y="-1"/>
            <a:ext cx="3076576" cy="436317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4" name="Freeform 8">
            <a:extLst>
              <a:ext uri="{FF2B5EF4-FFF2-40B4-BE49-F238E27FC236}">
                <a16:creationId xmlns:a16="http://schemas.microsoft.com/office/drawing/2014/main" id="{FBD865D1-641B-CD1C-0F92-637227B2336E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0643616" y="6090323"/>
            <a:ext cx="1172936" cy="377874"/>
          </a:xfrm>
          <a:custGeom>
            <a:avLst/>
            <a:gdLst>
              <a:gd name="T0" fmla="*/ 2147483646 w 2169"/>
              <a:gd name="T1" fmla="*/ 2147483646 h 696"/>
              <a:gd name="T2" fmla="*/ 2147483646 w 2169"/>
              <a:gd name="T3" fmla="*/ 2147483646 h 696"/>
              <a:gd name="T4" fmla="*/ 2147483646 w 2169"/>
              <a:gd name="T5" fmla="*/ 2147483646 h 696"/>
              <a:gd name="T6" fmla="*/ 2147483646 w 2169"/>
              <a:gd name="T7" fmla="*/ 2147483646 h 696"/>
              <a:gd name="T8" fmla="*/ 2147483646 w 2169"/>
              <a:gd name="T9" fmla="*/ 2147483646 h 696"/>
              <a:gd name="T10" fmla="*/ 0 w 2169"/>
              <a:gd name="T11" fmla="*/ 2147483646 h 696"/>
              <a:gd name="T12" fmla="*/ 2147483646 w 2169"/>
              <a:gd name="T13" fmla="*/ 2147483646 h 696"/>
              <a:gd name="T14" fmla="*/ 2147483646 w 2169"/>
              <a:gd name="T15" fmla="*/ 2147483646 h 696"/>
              <a:gd name="T16" fmla="*/ 2147483646 w 2169"/>
              <a:gd name="T17" fmla="*/ 2147483646 h 696"/>
              <a:gd name="T18" fmla="*/ 2147483646 w 2169"/>
              <a:gd name="T19" fmla="*/ 2147483646 h 696"/>
              <a:gd name="T20" fmla="*/ 2147483646 w 2169"/>
              <a:gd name="T21" fmla="*/ 2147483646 h 696"/>
              <a:gd name="T22" fmla="*/ 2147483646 w 2169"/>
              <a:gd name="T23" fmla="*/ 2147483646 h 696"/>
              <a:gd name="T24" fmla="*/ 2147483646 w 2169"/>
              <a:gd name="T25" fmla="*/ 2147483646 h 696"/>
              <a:gd name="T26" fmla="*/ 2147483646 w 2169"/>
              <a:gd name="T27" fmla="*/ 2147483646 h 696"/>
              <a:gd name="T28" fmla="*/ 2147483646 w 2169"/>
              <a:gd name="T29" fmla="*/ 2147483646 h 696"/>
              <a:gd name="T30" fmla="*/ 2147483646 w 2169"/>
              <a:gd name="T31" fmla="*/ 2147483646 h 696"/>
              <a:gd name="T32" fmla="*/ 2147483646 w 2169"/>
              <a:gd name="T33" fmla="*/ 2147483646 h 696"/>
              <a:gd name="T34" fmla="*/ 2147483646 w 2169"/>
              <a:gd name="T35" fmla="*/ 0 h 696"/>
              <a:gd name="T36" fmla="*/ 2147483646 w 2169"/>
              <a:gd name="T37" fmla="*/ 2147483646 h 696"/>
              <a:gd name="T38" fmla="*/ 2147483646 w 2169"/>
              <a:gd name="T39" fmla="*/ 2147483646 h 696"/>
              <a:gd name="T40" fmla="*/ 2147483646 w 2169"/>
              <a:gd name="T41" fmla="*/ 2147483646 h 696"/>
              <a:gd name="T42" fmla="*/ 2147483646 w 2169"/>
              <a:gd name="T43" fmla="*/ 2147483646 h 696"/>
              <a:gd name="T44" fmla="*/ 2147483646 w 2169"/>
              <a:gd name="T45" fmla="*/ 2147483646 h 696"/>
              <a:gd name="T46" fmla="*/ 2147483646 w 2169"/>
              <a:gd name="T47" fmla="*/ 2147483646 h 696"/>
              <a:gd name="T48" fmla="*/ 2147483646 w 2169"/>
              <a:gd name="T49" fmla="*/ 2147483646 h 696"/>
              <a:gd name="T50" fmla="*/ 2147483646 w 2169"/>
              <a:gd name="T51" fmla="*/ 2147483646 h 696"/>
              <a:gd name="T52" fmla="*/ 2147483646 w 2169"/>
              <a:gd name="T53" fmla="*/ 2147483646 h 696"/>
              <a:gd name="T54" fmla="*/ 2147483646 w 2169"/>
              <a:gd name="T55" fmla="*/ 2147483646 h 696"/>
              <a:gd name="T56" fmla="*/ 2147483646 w 2169"/>
              <a:gd name="T57" fmla="*/ 2147483646 h 696"/>
              <a:gd name="T58" fmla="*/ 2147483646 w 2169"/>
              <a:gd name="T59" fmla="*/ 2147483646 h 696"/>
              <a:gd name="T60" fmla="*/ 2147483646 w 2169"/>
              <a:gd name="T61" fmla="*/ 2147483646 h 696"/>
              <a:gd name="T62" fmla="*/ 2147483646 w 2169"/>
              <a:gd name="T63" fmla="*/ 2147483646 h 696"/>
              <a:gd name="T64" fmla="*/ 2147483646 w 2169"/>
              <a:gd name="T65" fmla="*/ 2147483646 h 696"/>
              <a:gd name="T66" fmla="*/ 2147483646 w 2169"/>
              <a:gd name="T67" fmla="*/ 2147483646 h 696"/>
              <a:gd name="T68" fmla="*/ 2147483646 w 2169"/>
              <a:gd name="T69" fmla="*/ 2147483646 h 696"/>
              <a:gd name="T70" fmla="*/ 2147483646 w 2169"/>
              <a:gd name="T71" fmla="*/ 2147483646 h 696"/>
              <a:gd name="T72" fmla="*/ 2147483646 w 2169"/>
              <a:gd name="T73" fmla="*/ 2147483646 h 696"/>
              <a:gd name="T74" fmla="*/ 2147483646 w 2169"/>
              <a:gd name="T75" fmla="*/ 2147483646 h 696"/>
              <a:gd name="T76" fmla="*/ 2147483646 w 2169"/>
              <a:gd name="T77" fmla="*/ 2147483646 h 696"/>
              <a:gd name="T78" fmla="*/ 2147483646 w 2169"/>
              <a:gd name="T79" fmla="*/ 2147483646 h 696"/>
              <a:gd name="T80" fmla="*/ 2147483646 w 2169"/>
              <a:gd name="T81" fmla="*/ 2147483646 h 696"/>
              <a:gd name="T82" fmla="*/ 2147483646 w 2169"/>
              <a:gd name="T83" fmla="*/ 2147483646 h 696"/>
              <a:gd name="T84" fmla="*/ 2147483646 w 2169"/>
              <a:gd name="T85" fmla="*/ 2147483646 h 696"/>
              <a:gd name="T86" fmla="*/ 2147483646 w 2169"/>
              <a:gd name="T87" fmla="*/ 2147483646 h 696"/>
              <a:gd name="T88" fmla="*/ 2147483646 w 2169"/>
              <a:gd name="T89" fmla="*/ 2147483646 h 69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169" h="696">
                <a:moveTo>
                  <a:pt x="824" y="12"/>
                </a:moveTo>
                <a:cubicBezTo>
                  <a:pt x="540" y="686"/>
                  <a:pt x="540" y="686"/>
                  <a:pt x="540" y="686"/>
                </a:cubicBezTo>
                <a:cubicBezTo>
                  <a:pt x="355" y="686"/>
                  <a:pt x="355" y="686"/>
                  <a:pt x="355" y="686"/>
                </a:cubicBezTo>
                <a:cubicBezTo>
                  <a:pt x="215" y="148"/>
                  <a:pt x="215" y="148"/>
                  <a:pt x="215" y="148"/>
                </a:cubicBezTo>
                <a:cubicBezTo>
                  <a:pt x="206" y="115"/>
                  <a:pt x="199" y="103"/>
                  <a:pt x="173" y="89"/>
                </a:cubicBezTo>
                <a:cubicBezTo>
                  <a:pt x="131" y="66"/>
                  <a:pt x="62" y="45"/>
                  <a:pt x="0" y="32"/>
                </a:cubicBezTo>
                <a:cubicBezTo>
                  <a:pt x="5" y="12"/>
                  <a:pt x="5" y="12"/>
                  <a:pt x="5" y="12"/>
                </a:cubicBezTo>
                <a:cubicBezTo>
                  <a:pt x="303" y="12"/>
                  <a:pt x="303" y="12"/>
                  <a:pt x="303" y="12"/>
                </a:cubicBezTo>
                <a:cubicBezTo>
                  <a:pt x="341" y="12"/>
                  <a:pt x="375" y="37"/>
                  <a:pt x="384" y="81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640" y="12"/>
                  <a:pt x="640" y="12"/>
                  <a:pt x="640" y="12"/>
                </a:cubicBezTo>
                <a:lnTo>
                  <a:pt x="824" y="12"/>
                </a:lnTo>
                <a:close/>
                <a:moveTo>
                  <a:pt x="1549" y="466"/>
                </a:moveTo>
                <a:cubicBezTo>
                  <a:pt x="1550" y="288"/>
                  <a:pt x="1302" y="278"/>
                  <a:pt x="1304" y="199"/>
                </a:cubicBezTo>
                <a:cubicBezTo>
                  <a:pt x="1304" y="174"/>
                  <a:pt x="1327" y="149"/>
                  <a:pt x="1378" y="142"/>
                </a:cubicBezTo>
                <a:cubicBezTo>
                  <a:pt x="1403" y="139"/>
                  <a:pt x="1472" y="136"/>
                  <a:pt x="1551" y="172"/>
                </a:cubicBezTo>
                <a:cubicBezTo>
                  <a:pt x="1582" y="29"/>
                  <a:pt x="1582" y="29"/>
                  <a:pt x="1582" y="29"/>
                </a:cubicBezTo>
                <a:cubicBezTo>
                  <a:pt x="1539" y="14"/>
                  <a:pt x="1485" y="0"/>
                  <a:pt x="1418" y="0"/>
                </a:cubicBezTo>
                <a:cubicBezTo>
                  <a:pt x="1245" y="0"/>
                  <a:pt x="1123" y="91"/>
                  <a:pt x="1122" y="222"/>
                </a:cubicBezTo>
                <a:cubicBezTo>
                  <a:pt x="1121" y="319"/>
                  <a:pt x="1209" y="373"/>
                  <a:pt x="1275" y="406"/>
                </a:cubicBezTo>
                <a:cubicBezTo>
                  <a:pt x="1343" y="439"/>
                  <a:pt x="1366" y="460"/>
                  <a:pt x="1366" y="489"/>
                </a:cubicBezTo>
                <a:cubicBezTo>
                  <a:pt x="1365" y="535"/>
                  <a:pt x="1311" y="555"/>
                  <a:pt x="1261" y="555"/>
                </a:cubicBezTo>
                <a:cubicBezTo>
                  <a:pt x="1173" y="557"/>
                  <a:pt x="1122" y="532"/>
                  <a:pt x="1081" y="513"/>
                </a:cubicBezTo>
                <a:cubicBezTo>
                  <a:pt x="1049" y="660"/>
                  <a:pt x="1049" y="660"/>
                  <a:pt x="1049" y="660"/>
                </a:cubicBezTo>
                <a:cubicBezTo>
                  <a:pt x="1090" y="679"/>
                  <a:pt x="1166" y="695"/>
                  <a:pt x="1244" y="696"/>
                </a:cubicBezTo>
                <a:cubicBezTo>
                  <a:pt x="1428" y="696"/>
                  <a:pt x="1549" y="606"/>
                  <a:pt x="1549" y="466"/>
                </a:cubicBezTo>
                <a:moveTo>
                  <a:pt x="2007" y="686"/>
                </a:moveTo>
                <a:cubicBezTo>
                  <a:pt x="2169" y="686"/>
                  <a:pt x="2169" y="686"/>
                  <a:pt x="2169" y="686"/>
                </a:cubicBezTo>
                <a:cubicBezTo>
                  <a:pt x="2027" y="12"/>
                  <a:pt x="2027" y="12"/>
                  <a:pt x="2027" y="12"/>
                </a:cubicBezTo>
                <a:cubicBezTo>
                  <a:pt x="1878" y="12"/>
                  <a:pt x="1878" y="12"/>
                  <a:pt x="1878" y="12"/>
                </a:cubicBezTo>
                <a:cubicBezTo>
                  <a:pt x="1844" y="12"/>
                  <a:pt x="1816" y="31"/>
                  <a:pt x="1803" y="61"/>
                </a:cubicBezTo>
                <a:cubicBezTo>
                  <a:pt x="1540" y="686"/>
                  <a:pt x="1540" y="686"/>
                  <a:pt x="1540" y="686"/>
                </a:cubicBezTo>
                <a:cubicBezTo>
                  <a:pt x="1724" y="686"/>
                  <a:pt x="1724" y="686"/>
                  <a:pt x="1724" y="686"/>
                </a:cubicBezTo>
                <a:cubicBezTo>
                  <a:pt x="1761" y="585"/>
                  <a:pt x="1761" y="585"/>
                  <a:pt x="1761" y="585"/>
                </a:cubicBezTo>
                <a:cubicBezTo>
                  <a:pt x="1985" y="585"/>
                  <a:pt x="1985" y="585"/>
                  <a:pt x="1985" y="585"/>
                </a:cubicBezTo>
                <a:lnTo>
                  <a:pt x="2007" y="686"/>
                </a:lnTo>
                <a:close/>
                <a:moveTo>
                  <a:pt x="1811" y="447"/>
                </a:moveTo>
                <a:cubicBezTo>
                  <a:pt x="1903" y="194"/>
                  <a:pt x="1903" y="194"/>
                  <a:pt x="1903" y="194"/>
                </a:cubicBezTo>
                <a:cubicBezTo>
                  <a:pt x="1956" y="447"/>
                  <a:pt x="1956" y="447"/>
                  <a:pt x="1956" y="447"/>
                </a:cubicBezTo>
                <a:lnTo>
                  <a:pt x="1811" y="447"/>
                </a:lnTo>
                <a:close/>
                <a:moveTo>
                  <a:pt x="1074" y="12"/>
                </a:moveTo>
                <a:cubicBezTo>
                  <a:pt x="929" y="686"/>
                  <a:pt x="929" y="686"/>
                  <a:pt x="929" y="686"/>
                </a:cubicBezTo>
                <a:cubicBezTo>
                  <a:pt x="754" y="686"/>
                  <a:pt x="754" y="686"/>
                  <a:pt x="754" y="686"/>
                </a:cubicBezTo>
                <a:cubicBezTo>
                  <a:pt x="899" y="12"/>
                  <a:pt x="899" y="12"/>
                  <a:pt x="899" y="12"/>
                </a:cubicBezTo>
                <a:lnTo>
                  <a:pt x="1074" y="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GB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3ECCBCA-5253-A2B9-D21D-D892FD87FCE4}"/>
              </a:ext>
            </a:extLst>
          </p:cNvPr>
          <p:cNvGrpSpPr/>
          <p:nvPr userDrawn="1"/>
        </p:nvGrpSpPr>
        <p:grpSpPr>
          <a:xfrm>
            <a:off x="438737" y="363373"/>
            <a:ext cx="537577" cy="361523"/>
            <a:chOff x="438737" y="6176596"/>
            <a:chExt cx="584088" cy="452043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F430816-D4DB-477B-54C4-2C442F9C7537}"/>
                </a:ext>
              </a:extLst>
            </p:cNvPr>
            <p:cNvSpPr/>
            <p:nvPr userDrawn="1"/>
          </p:nvSpPr>
          <p:spPr>
            <a:xfrm>
              <a:off x="438737" y="6176596"/>
              <a:ext cx="584088" cy="14904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err="1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7262C596-2946-AFEF-5DAE-5C0161E6A6CE}"/>
                </a:ext>
              </a:extLst>
            </p:cNvPr>
            <p:cNvSpPr/>
            <p:nvPr userDrawn="1"/>
          </p:nvSpPr>
          <p:spPr>
            <a:xfrm>
              <a:off x="438737" y="6479596"/>
              <a:ext cx="584088" cy="14904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err="1"/>
            </a:p>
          </p:txBody>
        </p:sp>
      </p:grpSp>
    </p:spTree>
    <p:extLst>
      <p:ext uri="{BB962C8B-B14F-4D97-AF65-F5344CB8AC3E}">
        <p14:creationId xmlns:p14="http://schemas.microsoft.com/office/powerpoint/2010/main" val="99019044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ivider_ADD Cutout imager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48813008-5224-A813-7429-07D7DC37EE00}"/>
              </a:ext>
            </a:extLst>
          </p:cNvPr>
          <p:cNvSpPr/>
          <p:nvPr userDrawn="1"/>
        </p:nvSpPr>
        <p:spPr>
          <a:xfrm>
            <a:off x="4100518" y="5320645"/>
            <a:ext cx="8100000" cy="153735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01DCB53C-20BB-C696-A4DE-411800DEDE5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73980" y="1177274"/>
            <a:ext cx="6426538" cy="4140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04F707-AB3A-B21B-EBB9-DBDCA15DFA1E}"/>
              </a:ext>
            </a:extLst>
          </p:cNvPr>
          <p:cNvSpPr/>
          <p:nvPr userDrawn="1"/>
        </p:nvSpPr>
        <p:spPr>
          <a:xfrm>
            <a:off x="-3630" y="1177274"/>
            <a:ext cx="5786309" cy="4140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38737" y="1600142"/>
            <a:ext cx="4535714" cy="2892970"/>
          </a:xfrm>
          <a:prstGeom prst="rect">
            <a:avLst/>
          </a:prstGeom>
        </p:spPr>
        <p:txBody>
          <a:bodyPr anchor="t"/>
          <a:lstStyle>
            <a:lvl1pPr>
              <a:lnSpc>
                <a:spcPct val="100000"/>
              </a:lnSpc>
              <a:defRPr sz="48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Click to edit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8A8AD950-87CB-9501-BDE7-D0BCD0900E2E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438737" y="389718"/>
            <a:ext cx="1194711" cy="386329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7315DCBA-AB80-7300-4E95-EDD031DC1D0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3630" y="5320645"/>
            <a:ext cx="4146334" cy="153735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8679131-9AA5-2E2D-25D2-AA9B7B04AAA4}"/>
              </a:ext>
            </a:extLst>
          </p:cNvPr>
          <p:cNvGrpSpPr/>
          <p:nvPr userDrawn="1"/>
        </p:nvGrpSpPr>
        <p:grpSpPr>
          <a:xfrm>
            <a:off x="11040963" y="334533"/>
            <a:ext cx="584088" cy="392802"/>
            <a:chOff x="438737" y="6176596"/>
            <a:chExt cx="584088" cy="452043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D14784F-8C0C-917C-49DE-C192B319C32B}"/>
                </a:ext>
              </a:extLst>
            </p:cNvPr>
            <p:cNvSpPr/>
            <p:nvPr userDrawn="1"/>
          </p:nvSpPr>
          <p:spPr>
            <a:xfrm>
              <a:off x="438737" y="6176596"/>
              <a:ext cx="584088" cy="14904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err="1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9A7870CF-BC18-8461-ABED-2305FCEDFEF8}"/>
                </a:ext>
              </a:extLst>
            </p:cNvPr>
            <p:cNvSpPr/>
            <p:nvPr userDrawn="1"/>
          </p:nvSpPr>
          <p:spPr>
            <a:xfrm>
              <a:off x="438737" y="6479596"/>
              <a:ext cx="584088" cy="14904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err="1"/>
            </a:p>
          </p:txBody>
        </p:sp>
      </p:grpSp>
    </p:spTree>
    <p:extLst>
      <p:ext uri="{BB962C8B-B14F-4D97-AF65-F5344CB8AC3E}">
        <p14:creationId xmlns:p14="http://schemas.microsoft.com/office/powerpoint/2010/main" val="308283604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ivider_ADD Cutout imager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641D8BA-ACC3-8686-D19A-5A1D69680F7E}"/>
              </a:ext>
            </a:extLst>
          </p:cNvPr>
          <p:cNvGrpSpPr/>
          <p:nvPr userDrawn="1"/>
        </p:nvGrpSpPr>
        <p:grpSpPr>
          <a:xfrm>
            <a:off x="11040963" y="334533"/>
            <a:ext cx="584088" cy="392802"/>
            <a:chOff x="438737" y="6176596"/>
            <a:chExt cx="584088" cy="452043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4234776-D17F-2E5D-67E2-BC52E8077FA3}"/>
                </a:ext>
              </a:extLst>
            </p:cNvPr>
            <p:cNvSpPr/>
            <p:nvPr userDrawn="1"/>
          </p:nvSpPr>
          <p:spPr>
            <a:xfrm>
              <a:off x="438737" y="6176596"/>
              <a:ext cx="584088" cy="14904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err="1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B90755B-1647-3EFF-7075-BB88594B5C41}"/>
                </a:ext>
              </a:extLst>
            </p:cNvPr>
            <p:cNvSpPr/>
            <p:nvPr userDrawn="1"/>
          </p:nvSpPr>
          <p:spPr>
            <a:xfrm>
              <a:off x="438737" y="6479596"/>
              <a:ext cx="584088" cy="14904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err="1"/>
            </a:p>
          </p:txBody>
        </p:sp>
      </p:grpSp>
      <p:sp>
        <p:nvSpPr>
          <p:cNvPr id="8" name="Rectangle 7">
            <a:extLst>
              <a:ext uri="{FF2B5EF4-FFF2-40B4-BE49-F238E27FC236}">
                <a16:creationId xmlns:a16="http://schemas.microsoft.com/office/drawing/2014/main" id="{E604F707-AB3A-B21B-EBB9-DBDCA15DFA1E}"/>
              </a:ext>
            </a:extLst>
          </p:cNvPr>
          <p:cNvSpPr/>
          <p:nvPr userDrawn="1"/>
        </p:nvSpPr>
        <p:spPr>
          <a:xfrm>
            <a:off x="-3630" y="1126305"/>
            <a:ext cx="12195630" cy="38380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5066C6-6400-347E-C9C8-8198BEC79447}"/>
              </a:ext>
            </a:extLst>
          </p:cNvPr>
          <p:cNvSpPr/>
          <p:nvPr userDrawn="1"/>
        </p:nvSpPr>
        <p:spPr>
          <a:xfrm>
            <a:off x="5340096" y="4338000"/>
            <a:ext cx="6851904" cy="2520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438736" y="2970178"/>
            <a:ext cx="10066793" cy="917644"/>
          </a:xfrm>
          <a:prstGeom prst="rect">
            <a:avLst/>
          </a:prstGeom>
        </p:spPr>
        <p:txBody>
          <a:bodyPr anchor="t"/>
          <a:lstStyle>
            <a:lvl1pPr>
              <a:lnSpc>
                <a:spcPct val="100000"/>
              </a:lnSpc>
              <a:defRPr sz="4800">
                <a:solidFill>
                  <a:schemeClr val="bg1"/>
                </a:solidFill>
                <a:latin typeface="Visa Dialect Regular" pitchFamily="2" charset="0"/>
              </a:defRPr>
            </a:lvl1pPr>
          </a:lstStyle>
          <a:p>
            <a:r>
              <a:rPr lang="en-US"/>
              <a:t>Appendix</a:t>
            </a: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8A8AD950-87CB-9501-BDE7-D0BCD0900E2E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0425328" y="6125316"/>
            <a:ext cx="1231271" cy="398151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2" name="Picture Placeholder 3">
            <a:extLst>
              <a:ext uri="{FF2B5EF4-FFF2-40B4-BE49-F238E27FC236}">
                <a16:creationId xmlns:a16="http://schemas.microsoft.com/office/drawing/2014/main" id="{7315DCBA-AB80-7300-4E95-EDD031DC1D0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3630" y="4338000"/>
            <a:ext cx="5343726" cy="252000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57597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Divider_ADD Cutout imager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602375D-E790-D3C9-3AF5-177E39C30787}"/>
              </a:ext>
            </a:extLst>
          </p:cNvPr>
          <p:cNvSpPr/>
          <p:nvPr userDrawn="1"/>
        </p:nvSpPr>
        <p:spPr>
          <a:xfrm>
            <a:off x="120846" y="6511213"/>
            <a:ext cx="209466" cy="1917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04F707-AB3A-B21B-EBB9-DBDCA15DFA1E}"/>
              </a:ext>
            </a:extLst>
          </p:cNvPr>
          <p:cNvSpPr/>
          <p:nvPr userDrawn="1"/>
        </p:nvSpPr>
        <p:spPr>
          <a:xfrm>
            <a:off x="-3630" y="0"/>
            <a:ext cx="12195630" cy="15932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B5066C6-6400-347E-C9C8-8198BEC79447}"/>
              </a:ext>
            </a:extLst>
          </p:cNvPr>
          <p:cNvSpPr/>
          <p:nvPr userDrawn="1"/>
        </p:nvSpPr>
        <p:spPr>
          <a:xfrm>
            <a:off x="7015162" y="1593273"/>
            <a:ext cx="5176837" cy="526472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</p:spTree>
    <p:extLst>
      <p:ext uri="{BB962C8B-B14F-4D97-AF65-F5344CB8AC3E}">
        <p14:creationId xmlns:p14="http://schemas.microsoft.com/office/powerpoint/2010/main" val="264008625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Divider_ADD Cutout imager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602375D-E790-D3C9-3AF5-177E39C30787}"/>
              </a:ext>
            </a:extLst>
          </p:cNvPr>
          <p:cNvSpPr/>
          <p:nvPr userDrawn="1"/>
        </p:nvSpPr>
        <p:spPr>
          <a:xfrm>
            <a:off x="120846" y="6511213"/>
            <a:ext cx="209466" cy="1917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04F707-AB3A-B21B-EBB9-DBDCA15DFA1E}"/>
              </a:ext>
            </a:extLst>
          </p:cNvPr>
          <p:cNvSpPr/>
          <p:nvPr userDrawn="1"/>
        </p:nvSpPr>
        <p:spPr>
          <a:xfrm>
            <a:off x="-3630" y="0"/>
            <a:ext cx="12195630" cy="15932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1C283F-18A7-48C0-232A-CE484279CBC3}"/>
              </a:ext>
            </a:extLst>
          </p:cNvPr>
          <p:cNvSpPr txBox="1">
            <a:spLocks/>
          </p:cNvSpPr>
          <p:nvPr userDrawn="1"/>
        </p:nvSpPr>
        <p:spPr>
          <a:xfrm>
            <a:off x="195492" y="6582116"/>
            <a:ext cx="212780" cy="9951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2">
                    <a:lumMod val="50000"/>
                  </a:schemeClr>
                </a:solidFill>
              </a:rPr>
              <a:pPr lvl="0" algn="l"/>
              <a:t>‹#›</a:t>
            </a:fld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102776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Divider_ADD Cutout imager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1602375D-E790-D3C9-3AF5-177E39C30787}"/>
              </a:ext>
            </a:extLst>
          </p:cNvPr>
          <p:cNvSpPr/>
          <p:nvPr userDrawn="1"/>
        </p:nvSpPr>
        <p:spPr>
          <a:xfrm>
            <a:off x="120846" y="6511213"/>
            <a:ext cx="209466" cy="19170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604F707-AB3A-B21B-EBB9-DBDCA15DFA1E}"/>
              </a:ext>
            </a:extLst>
          </p:cNvPr>
          <p:cNvSpPr/>
          <p:nvPr userDrawn="1"/>
        </p:nvSpPr>
        <p:spPr>
          <a:xfrm>
            <a:off x="-3630" y="0"/>
            <a:ext cx="12195630" cy="15932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1C283F-18A7-48C0-232A-CE484279CBC3}"/>
              </a:ext>
            </a:extLst>
          </p:cNvPr>
          <p:cNvSpPr txBox="1">
            <a:spLocks/>
          </p:cNvSpPr>
          <p:nvPr userDrawn="1"/>
        </p:nvSpPr>
        <p:spPr>
          <a:xfrm>
            <a:off x="195492" y="6582116"/>
            <a:ext cx="212780" cy="9951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2">
                    <a:lumMod val="50000"/>
                  </a:schemeClr>
                </a:solidFill>
              </a:rPr>
              <a:pPr lvl="0" algn="l"/>
              <a:t>‹#›</a:t>
            </a:fld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5666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7FE08FA-17E2-1982-322E-449AFA579C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152234E-30A9-E16C-6D24-CEB57ADA76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3404D068-A146-6FF0-8FA4-7D6D9C8EAB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Datumsplatzhalter 3">
            <a:extLst>
              <a:ext uri="{FF2B5EF4-FFF2-40B4-BE49-F238E27FC236}">
                <a16:creationId xmlns:a16="http://schemas.microsoft.com/office/drawing/2014/main" id="{DAD05FD8-8B8E-9A82-C2EC-083B014CF7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24434" y="6389957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DB996152-769D-4959-9C63-3CBD4D3F524C}" type="datetime1">
              <a:rPr lang="en-GB" smtClean="0"/>
              <a:pPr/>
              <a:t>14/10/2025</a:t>
            </a:fld>
            <a:endParaRPr lang="de-DE"/>
          </a:p>
        </p:txBody>
      </p:sp>
      <p:sp>
        <p:nvSpPr>
          <p:cNvPr id="9" name="Foliennummernplatzhalter 5">
            <a:extLst>
              <a:ext uri="{FF2B5EF4-FFF2-40B4-BE49-F238E27FC236}">
                <a16:creationId xmlns:a16="http://schemas.microsoft.com/office/drawing/2014/main" id="{CF11C627-AC24-F42E-D0FB-F4EC1180E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52584" y="6356350"/>
            <a:ext cx="536620" cy="39873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0AE63F17-B1C5-4229-BC54-B15D25D22D6C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9252494"/>
      </p:ext>
    </p:extLst>
  </p:cSld>
  <p:clrMapOvr>
    <a:masterClrMapping/>
  </p:clrMapOvr>
  <p:transition>
    <p:wip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2B colour block focu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BB313C8-A013-427D-90AF-7FA3782370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Freeform 8">
            <a:extLst>
              <a:ext uri="{FF2B5EF4-FFF2-40B4-BE49-F238E27FC236}">
                <a16:creationId xmlns:a16="http://schemas.microsoft.com/office/drawing/2014/main" id="{87C2EBE0-3CAF-4E92-9528-FDFEB58245A5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438737" y="513662"/>
            <a:ext cx="852488" cy="274638"/>
          </a:xfrm>
          <a:custGeom>
            <a:avLst/>
            <a:gdLst>
              <a:gd name="T0" fmla="*/ 2147483646 w 2169"/>
              <a:gd name="T1" fmla="*/ 2147483646 h 696"/>
              <a:gd name="T2" fmla="*/ 2147483646 w 2169"/>
              <a:gd name="T3" fmla="*/ 2147483646 h 696"/>
              <a:gd name="T4" fmla="*/ 2147483646 w 2169"/>
              <a:gd name="T5" fmla="*/ 2147483646 h 696"/>
              <a:gd name="T6" fmla="*/ 2147483646 w 2169"/>
              <a:gd name="T7" fmla="*/ 2147483646 h 696"/>
              <a:gd name="T8" fmla="*/ 2147483646 w 2169"/>
              <a:gd name="T9" fmla="*/ 2147483646 h 696"/>
              <a:gd name="T10" fmla="*/ 0 w 2169"/>
              <a:gd name="T11" fmla="*/ 2147483646 h 696"/>
              <a:gd name="T12" fmla="*/ 2147483646 w 2169"/>
              <a:gd name="T13" fmla="*/ 2147483646 h 696"/>
              <a:gd name="T14" fmla="*/ 2147483646 w 2169"/>
              <a:gd name="T15" fmla="*/ 2147483646 h 696"/>
              <a:gd name="T16" fmla="*/ 2147483646 w 2169"/>
              <a:gd name="T17" fmla="*/ 2147483646 h 696"/>
              <a:gd name="T18" fmla="*/ 2147483646 w 2169"/>
              <a:gd name="T19" fmla="*/ 2147483646 h 696"/>
              <a:gd name="T20" fmla="*/ 2147483646 w 2169"/>
              <a:gd name="T21" fmla="*/ 2147483646 h 696"/>
              <a:gd name="T22" fmla="*/ 2147483646 w 2169"/>
              <a:gd name="T23" fmla="*/ 2147483646 h 696"/>
              <a:gd name="T24" fmla="*/ 2147483646 w 2169"/>
              <a:gd name="T25" fmla="*/ 2147483646 h 696"/>
              <a:gd name="T26" fmla="*/ 2147483646 w 2169"/>
              <a:gd name="T27" fmla="*/ 2147483646 h 696"/>
              <a:gd name="T28" fmla="*/ 2147483646 w 2169"/>
              <a:gd name="T29" fmla="*/ 2147483646 h 696"/>
              <a:gd name="T30" fmla="*/ 2147483646 w 2169"/>
              <a:gd name="T31" fmla="*/ 2147483646 h 696"/>
              <a:gd name="T32" fmla="*/ 2147483646 w 2169"/>
              <a:gd name="T33" fmla="*/ 2147483646 h 696"/>
              <a:gd name="T34" fmla="*/ 2147483646 w 2169"/>
              <a:gd name="T35" fmla="*/ 0 h 696"/>
              <a:gd name="T36" fmla="*/ 2147483646 w 2169"/>
              <a:gd name="T37" fmla="*/ 2147483646 h 696"/>
              <a:gd name="T38" fmla="*/ 2147483646 w 2169"/>
              <a:gd name="T39" fmla="*/ 2147483646 h 696"/>
              <a:gd name="T40" fmla="*/ 2147483646 w 2169"/>
              <a:gd name="T41" fmla="*/ 2147483646 h 696"/>
              <a:gd name="T42" fmla="*/ 2147483646 w 2169"/>
              <a:gd name="T43" fmla="*/ 2147483646 h 696"/>
              <a:gd name="T44" fmla="*/ 2147483646 w 2169"/>
              <a:gd name="T45" fmla="*/ 2147483646 h 696"/>
              <a:gd name="T46" fmla="*/ 2147483646 w 2169"/>
              <a:gd name="T47" fmla="*/ 2147483646 h 696"/>
              <a:gd name="T48" fmla="*/ 2147483646 w 2169"/>
              <a:gd name="T49" fmla="*/ 2147483646 h 696"/>
              <a:gd name="T50" fmla="*/ 2147483646 w 2169"/>
              <a:gd name="T51" fmla="*/ 2147483646 h 696"/>
              <a:gd name="T52" fmla="*/ 2147483646 w 2169"/>
              <a:gd name="T53" fmla="*/ 2147483646 h 696"/>
              <a:gd name="T54" fmla="*/ 2147483646 w 2169"/>
              <a:gd name="T55" fmla="*/ 2147483646 h 696"/>
              <a:gd name="T56" fmla="*/ 2147483646 w 2169"/>
              <a:gd name="T57" fmla="*/ 2147483646 h 696"/>
              <a:gd name="T58" fmla="*/ 2147483646 w 2169"/>
              <a:gd name="T59" fmla="*/ 2147483646 h 696"/>
              <a:gd name="T60" fmla="*/ 2147483646 w 2169"/>
              <a:gd name="T61" fmla="*/ 2147483646 h 696"/>
              <a:gd name="T62" fmla="*/ 2147483646 w 2169"/>
              <a:gd name="T63" fmla="*/ 2147483646 h 696"/>
              <a:gd name="T64" fmla="*/ 2147483646 w 2169"/>
              <a:gd name="T65" fmla="*/ 2147483646 h 696"/>
              <a:gd name="T66" fmla="*/ 2147483646 w 2169"/>
              <a:gd name="T67" fmla="*/ 2147483646 h 696"/>
              <a:gd name="T68" fmla="*/ 2147483646 w 2169"/>
              <a:gd name="T69" fmla="*/ 2147483646 h 696"/>
              <a:gd name="T70" fmla="*/ 2147483646 w 2169"/>
              <a:gd name="T71" fmla="*/ 2147483646 h 696"/>
              <a:gd name="T72" fmla="*/ 2147483646 w 2169"/>
              <a:gd name="T73" fmla="*/ 2147483646 h 696"/>
              <a:gd name="T74" fmla="*/ 2147483646 w 2169"/>
              <a:gd name="T75" fmla="*/ 2147483646 h 696"/>
              <a:gd name="T76" fmla="*/ 2147483646 w 2169"/>
              <a:gd name="T77" fmla="*/ 2147483646 h 696"/>
              <a:gd name="T78" fmla="*/ 2147483646 w 2169"/>
              <a:gd name="T79" fmla="*/ 2147483646 h 696"/>
              <a:gd name="T80" fmla="*/ 2147483646 w 2169"/>
              <a:gd name="T81" fmla="*/ 2147483646 h 696"/>
              <a:gd name="T82" fmla="*/ 2147483646 w 2169"/>
              <a:gd name="T83" fmla="*/ 2147483646 h 696"/>
              <a:gd name="T84" fmla="*/ 2147483646 w 2169"/>
              <a:gd name="T85" fmla="*/ 2147483646 h 696"/>
              <a:gd name="T86" fmla="*/ 2147483646 w 2169"/>
              <a:gd name="T87" fmla="*/ 2147483646 h 696"/>
              <a:gd name="T88" fmla="*/ 2147483646 w 2169"/>
              <a:gd name="T89" fmla="*/ 2147483646 h 69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169" h="696">
                <a:moveTo>
                  <a:pt x="824" y="12"/>
                </a:moveTo>
                <a:cubicBezTo>
                  <a:pt x="540" y="686"/>
                  <a:pt x="540" y="686"/>
                  <a:pt x="540" y="686"/>
                </a:cubicBezTo>
                <a:cubicBezTo>
                  <a:pt x="355" y="686"/>
                  <a:pt x="355" y="686"/>
                  <a:pt x="355" y="686"/>
                </a:cubicBezTo>
                <a:cubicBezTo>
                  <a:pt x="215" y="148"/>
                  <a:pt x="215" y="148"/>
                  <a:pt x="215" y="148"/>
                </a:cubicBezTo>
                <a:cubicBezTo>
                  <a:pt x="206" y="115"/>
                  <a:pt x="199" y="103"/>
                  <a:pt x="173" y="89"/>
                </a:cubicBezTo>
                <a:cubicBezTo>
                  <a:pt x="131" y="66"/>
                  <a:pt x="62" y="45"/>
                  <a:pt x="0" y="32"/>
                </a:cubicBezTo>
                <a:cubicBezTo>
                  <a:pt x="5" y="12"/>
                  <a:pt x="5" y="12"/>
                  <a:pt x="5" y="12"/>
                </a:cubicBezTo>
                <a:cubicBezTo>
                  <a:pt x="303" y="12"/>
                  <a:pt x="303" y="12"/>
                  <a:pt x="303" y="12"/>
                </a:cubicBezTo>
                <a:cubicBezTo>
                  <a:pt x="341" y="12"/>
                  <a:pt x="375" y="37"/>
                  <a:pt x="384" y="81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640" y="12"/>
                  <a:pt x="640" y="12"/>
                  <a:pt x="640" y="12"/>
                </a:cubicBezTo>
                <a:lnTo>
                  <a:pt x="824" y="12"/>
                </a:lnTo>
                <a:close/>
                <a:moveTo>
                  <a:pt x="1549" y="466"/>
                </a:moveTo>
                <a:cubicBezTo>
                  <a:pt x="1550" y="288"/>
                  <a:pt x="1302" y="278"/>
                  <a:pt x="1304" y="199"/>
                </a:cubicBezTo>
                <a:cubicBezTo>
                  <a:pt x="1304" y="174"/>
                  <a:pt x="1327" y="149"/>
                  <a:pt x="1378" y="142"/>
                </a:cubicBezTo>
                <a:cubicBezTo>
                  <a:pt x="1403" y="139"/>
                  <a:pt x="1472" y="136"/>
                  <a:pt x="1551" y="172"/>
                </a:cubicBezTo>
                <a:cubicBezTo>
                  <a:pt x="1582" y="29"/>
                  <a:pt x="1582" y="29"/>
                  <a:pt x="1582" y="29"/>
                </a:cubicBezTo>
                <a:cubicBezTo>
                  <a:pt x="1539" y="14"/>
                  <a:pt x="1485" y="0"/>
                  <a:pt x="1418" y="0"/>
                </a:cubicBezTo>
                <a:cubicBezTo>
                  <a:pt x="1245" y="0"/>
                  <a:pt x="1123" y="91"/>
                  <a:pt x="1122" y="222"/>
                </a:cubicBezTo>
                <a:cubicBezTo>
                  <a:pt x="1121" y="319"/>
                  <a:pt x="1209" y="373"/>
                  <a:pt x="1275" y="406"/>
                </a:cubicBezTo>
                <a:cubicBezTo>
                  <a:pt x="1343" y="439"/>
                  <a:pt x="1366" y="460"/>
                  <a:pt x="1366" y="489"/>
                </a:cubicBezTo>
                <a:cubicBezTo>
                  <a:pt x="1365" y="535"/>
                  <a:pt x="1311" y="555"/>
                  <a:pt x="1261" y="555"/>
                </a:cubicBezTo>
                <a:cubicBezTo>
                  <a:pt x="1173" y="557"/>
                  <a:pt x="1122" y="532"/>
                  <a:pt x="1081" y="513"/>
                </a:cubicBezTo>
                <a:cubicBezTo>
                  <a:pt x="1049" y="660"/>
                  <a:pt x="1049" y="660"/>
                  <a:pt x="1049" y="660"/>
                </a:cubicBezTo>
                <a:cubicBezTo>
                  <a:pt x="1090" y="679"/>
                  <a:pt x="1166" y="695"/>
                  <a:pt x="1244" y="696"/>
                </a:cubicBezTo>
                <a:cubicBezTo>
                  <a:pt x="1428" y="696"/>
                  <a:pt x="1549" y="606"/>
                  <a:pt x="1549" y="466"/>
                </a:cubicBezTo>
                <a:moveTo>
                  <a:pt x="2007" y="686"/>
                </a:moveTo>
                <a:cubicBezTo>
                  <a:pt x="2169" y="686"/>
                  <a:pt x="2169" y="686"/>
                  <a:pt x="2169" y="686"/>
                </a:cubicBezTo>
                <a:cubicBezTo>
                  <a:pt x="2027" y="12"/>
                  <a:pt x="2027" y="12"/>
                  <a:pt x="2027" y="12"/>
                </a:cubicBezTo>
                <a:cubicBezTo>
                  <a:pt x="1878" y="12"/>
                  <a:pt x="1878" y="12"/>
                  <a:pt x="1878" y="12"/>
                </a:cubicBezTo>
                <a:cubicBezTo>
                  <a:pt x="1844" y="12"/>
                  <a:pt x="1816" y="31"/>
                  <a:pt x="1803" y="61"/>
                </a:cubicBezTo>
                <a:cubicBezTo>
                  <a:pt x="1540" y="686"/>
                  <a:pt x="1540" y="686"/>
                  <a:pt x="1540" y="686"/>
                </a:cubicBezTo>
                <a:cubicBezTo>
                  <a:pt x="1724" y="686"/>
                  <a:pt x="1724" y="686"/>
                  <a:pt x="1724" y="686"/>
                </a:cubicBezTo>
                <a:cubicBezTo>
                  <a:pt x="1761" y="585"/>
                  <a:pt x="1761" y="585"/>
                  <a:pt x="1761" y="585"/>
                </a:cubicBezTo>
                <a:cubicBezTo>
                  <a:pt x="1985" y="585"/>
                  <a:pt x="1985" y="585"/>
                  <a:pt x="1985" y="585"/>
                </a:cubicBezTo>
                <a:lnTo>
                  <a:pt x="2007" y="686"/>
                </a:lnTo>
                <a:close/>
                <a:moveTo>
                  <a:pt x="1811" y="447"/>
                </a:moveTo>
                <a:cubicBezTo>
                  <a:pt x="1903" y="194"/>
                  <a:pt x="1903" y="194"/>
                  <a:pt x="1903" y="194"/>
                </a:cubicBezTo>
                <a:cubicBezTo>
                  <a:pt x="1956" y="447"/>
                  <a:pt x="1956" y="447"/>
                  <a:pt x="1956" y="447"/>
                </a:cubicBezTo>
                <a:lnTo>
                  <a:pt x="1811" y="447"/>
                </a:lnTo>
                <a:close/>
                <a:moveTo>
                  <a:pt x="1074" y="12"/>
                </a:moveTo>
                <a:cubicBezTo>
                  <a:pt x="929" y="686"/>
                  <a:pt x="929" y="686"/>
                  <a:pt x="929" y="686"/>
                </a:cubicBezTo>
                <a:cubicBezTo>
                  <a:pt x="754" y="686"/>
                  <a:pt x="754" y="686"/>
                  <a:pt x="754" y="686"/>
                </a:cubicBezTo>
                <a:cubicBezTo>
                  <a:pt x="899" y="12"/>
                  <a:pt x="899" y="12"/>
                  <a:pt x="899" y="12"/>
                </a:cubicBezTo>
                <a:lnTo>
                  <a:pt x="1074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" name="Title 12">
            <a:extLst>
              <a:ext uri="{FF2B5EF4-FFF2-40B4-BE49-F238E27FC236}">
                <a16:creationId xmlns:a16="http://schemas.microsoft.com/office/drawing/2014/main" id="{974B8FEA-4D0E-42E9-A3AF-A0827FE846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0079" y="2370108"/>
            <a:ext cx="7734996" cy="1647985"/>
          </a:xfrm>
        </p:spPr>
        <p:txBody>
          <a:bodyPr bIns="0" anchor="ctr" anchorCtr="0"/>
          <a:lstStyle>
            <a:lvl1pPr algn="l">
              <a:defRPr lang="en-GB" sz="6600" kern="1200" dirty="0">
                <a:solidFill>
                  <a:schemeClr val="bg1"/>
                </a:solidFill>
                <a:latin typeface="Visa Dialect Regular" pitchFamily="2" charset="0"/>
                <a:ea typeface="+mj-ea"/>
                <a:cs typeface="+mj-cs"/>
              </a:defRPr>
            </a:lvl1pPr>
          </a:lstStyle>
          <a:p>
            <a:r>
              <a:rPr lang="en-US"/>
              <a:t>Click to edit</a:t>
            </a:r>
            <a:br>
              <a:rPr lang="en-US"/>
            </a:br>
            <a:r>
              <a:rPr lang="en-US"/>
              <a:t>Master title style</a:t>
            </a:r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241FA67-14CB-4E27-9599-DDC109C400BE}"/>
              </a:ext>
            </a:extLst>
          </p:cNvPr>
          <p:cNvSpPr txBox="1"/>
          <p:nvPr userDrawn="1"/>
        </p:nvSpPr>
        <p:spPr>
          <a:xfrm rot="5400000">
            <a:off x="10934469" y="962017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2"/>
                </a:solidFill>
                <a:latin typeface="+mn-lt"/>
                <a:ea typeface="+mn-ea"/>
                <a:cs typeface="+mn-cs"/>
              </a:rPr>
              <a:t>©2024 Visa. All rights reserved. Visa Confidential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8047AC1-B653-A115-6D72-DCD3D6F886AC}"/>
              </a:ext>
            </a:extLst>
          </p:cNvPr>
          <p:cNvSpPr/>
          <p:nvPr userDrawn="1"/>
        </p:nvSpPr>
        <p:spPr>
          <a:xfrm>
            <a:off x="9899235" y="4565235"/>
            <a:ext cx="2292765" cy="229276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069B692E-8763-83CB-7A0D-7F2A9194345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899236" y="0"/>
            <a:ext cx="2292764" cy="456523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2671F29-361B-8A5C-04A3-8D6811F8B9B2}"/>
              </a:ext>
            </a:extLst>
          </p:cNvPr>
          <p:cNvSpPr txBox="1">
            <a:spLocks/>
          </p:cNvSpPr>
          <p:nvPr userDrawn="1"/>
        </p:nvSpPr>
        <p:spPr>
          <a:xfrm>
            <a:off x="357923" y="6594029"/>
            <a:ext cx="169979" cy="7949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1"/>
                </a:solidFill>
              </a:rPr>
              <a:pPr lvl="0" algn="l"/>
              <a:t>‹#›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039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79">
          <p15:clr>
            <a:srgbClr val="FBAE40"/>
          </p15:clr>
        </p15:guide>
        <p15:guide id="3" pos="7378">
          <p15:clr>
            <a:srgbClr val="FBAE40"/>
          </p15:clr>
        </p15:guide>
        <p15:guide id="4" orient="horz" pos="1003">
          <p15:clr>
            <a:srgbClr val="FBAE40"/>
          </p15:clr>
        </p15:guide>
        <p15:guide id="5" orient="horz" pos="278">
          <p15:clr>
            <a:srgbClr val="FBAE40"/>
          </p15:clr>
        </p15:guide>
        <p15:guide id="6" orient="horz" pos="2387">
          <p15:clr>
            <a:srgbClr val="FBAE40"/>
          </p15:clr>
        </p15:guide>
        <p15:guide id="7" orient="horz" pos="4042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vider slide with illust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09A65FE-1EBA-44DB-8297-048CEF2DDF9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err="1"/>
          </a:p>
        </p:txBody>
      </p:sp>
      <p:sp>
        <p:nvSpPr>
          <p:cNvPr id="2" name="Freeform 9">
            <a:extLst>
              <a:ext uri="{FF2B5EF4-FFF2-40B4-BE49-F238E27FC236}">
                <a16:creationId xmlns:a16="http://schemas.microsoft.com/office/drawing/2014/main" id="{D5710406-AC6C-A558-1598-1C118C75F5DA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0912330" y="6210300"/>
            <a:ext cx="837853" cy="270933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B4B058F6-C2BA-4D8F-A54D-55555A32A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9143" y="1911356"/>
            <a:ext cx="7593713" cy="2240658"/>
          </a:xfrm>
        </p:spPr>
        <p:txBody>
          <a:bodyPr anchor="t"/>
          <a:lstStyle>
            <a:lvl1pPr algn="ctr">
              <a:lnSpc>
                <a:spcPct val="100000"/>
              </a:lnSpc>
              <a:defRPr lang="en-GB" sz="6600" kern="1200" dirty="0">
                <a:solidFill>
                  <a:schemeClr val="accent1"/>
                </a:solidFill>
                <a:latin typeface="Visa Dialect Regular" pitchFamily="2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A587ED-A120-4953-9B08-CCFF8F917679}"/>
              </a:ext>
            </a:extLst>
          </p:cNvPr>
          <p:cNvSpPr txBox="1"/>
          <p:nvPr userDrawn="1"/>
        </p:nvSpPr>
        <p:spPr>
          <a:xfrm rot="5400000">
            <a:off x="10934469" y="962017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2"/>
                </a:solidFill>
                <a:latin typeface="+mn-lt"/>
                <a:ea typeface="+mn-ea"/>
                <a:cs typeface="+mn-cs"/>
              </a:rPr>
              <a:t>©2024 Visa. All rights reserved. Visa Confidential</a:t>
            </a:r>
          </a:p>
        </p:txBody>
      </p:sp>
      <p:pic>
        <p:nvPicPr>
          <p:cNvPr id="12" name="Picture 11" descr="Background pattern, rectangle&#10;&#10;Description automatically generated">
            <a:extLst>
              <a:ext uri="{FF2B5EF4-FFF2-40B4-BE49-F238E27FC236}">
                <a16:creationId xmlns:a16="http://schemas.microsoft.com/office/drawing/2014/main" id="{673DF7C9-193B-406D-99C6-0E58025083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10300"/>
            <a:ext cx="400139" cy="26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56984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79">
          <p15:clr>
            <a:srgbClr val="FBAE40"/>
          </p15:clr>
        </p15:guide>
        <p15:guide id="3" pos="7378">
          <p15:clr>
            <a:srgbClr val="FBAE40"/>
          </p15:clr>
        </p15:guide>
        <p15:guide id="4" orient="horz" pos="1003">
          <p15:clr>
            <a:srgbClr val="FBAE40"/>
          </p15:clr>
        </p15:guide>
        <p15:guide id="5" orient="horz" pos="278">
          <p15:clr>
            <a:srgbClr val="FBAE40"/>
          </p15:clr>
        </p15:guide>
        <p15:guide id="6" orient="horz" pos="2387">
          <p15:clr>
            <a:srgbClr val="FBAE40"/>
          </p15:clr>
        </p15:guide>
        <p15:guide id="7" orient="horz" pos="4042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vider slide with illust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CCF4C626-16C1-C8E4-B79D-F7C74ECE937C}"/>
              </a:ext>
            </a:extLst>
          </p:cNvPr>
          <p:cNvSpPr/>
          <p:nvPr userDrawn="1"/>
        </p:nvSpPr>
        <p:spPr>
          <a:xfrm>
            <a:off x="9824765" y="6477593"/>
            <a:ext cx="2223563" cy="3018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Freeform 9">
            <a:extLst>
              <a:ext uri="{FF2B5EF4-FFF2-40B4-BE49-F238E27FC236}">
                <a16:creationId xmlns:a16="http://schemas.microsoft.com/office/drawing/2014/main" id="{D5710406-AC6C-A558-1598-1C118C75F5DA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0912330" y="6210300"/>
            <a:ext cx="837853" cy="270933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B4B058F6-C2BA-4D8F-A54D-55555A32A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9143" y="1911356"/>
            <a:ext cx="7593713" cy="2240658"/>
          </a:xfrm>
        </p:spPr>
        <p:txBody>
          <a:bodyPr anchor="t"/>
          <a:lstStyle>
            <a:lvl1pPr algn="ctr">
              <a:lnSpc>
                <a:spcPct val="100000"/>
              </a:lnSpc>
              <a:defRPr lang="en-GB" sz="6600" kern="1200" dirty="0">
                <a:solidFill>
                  <a:schemeClr val="accent1"/>
                </a:solidFill>
                <a:latin typeface="Visa Dialect Regular" pitchFamily="2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A587ED-A120-4953-9B08-CCFF8F917679}"/>
              </a:ext>
            </a:extLst>
          </p:cNvPr>
          <p:cNvSpPr txBox="1"/>
          <p:nvPr userDrawn="1"/>
        </p:nvSpPr>
        <p:spPr>
          <a:xfrm rot="5400000">
            <a:off x="11465028" y="665098"/>
            <a:ext cx="1155745" cy="99474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r>
              <a:rPr lang="en-GB" sz="600" b="0" i="0" u="none" strike="noStrike" kern="1200" spc="0" baseline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  <p:pic>
        <p:nvPicPr>
          <p:cNvPr id="12" name="Picture 11" descr="Background pattern, rectangle&#10;&#10;Description automatically generated">
            <a:extLst>
              <a:ext uri="{FF2B5EF4-FFF2-40B4-BE49-F238E27FC236}">
                <a16:creationId xmlns:a16="http://schemas.microsoft.com/office/drawing/2014/main" id="{673DF7C9-193B-406D-99C6-0E58025083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10300"/>
            <a:ext cx="400139" cy="267293"/>
          </a:xfrm>
          <a:prstGeom prst="rect">
            <a:avLst/>
          </a:prstGeom>
        </p:spPr>
      </p:pic>
      <p:sp>
        <p:nvSpPr>
          <p:cNvPr id="3" name="Freeform 9">
            <a:extLst>
              <a:ext uri="{FF2B5EF4-FFF2-40B4-BE49-F238E27FC236}">
                <a16:creationId xmlns:a16="http://schemas.microsoft.com/office/drawing/2014/main" id="{5418E635-BA61-A607-D945-9F487E7B60B3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0163291" y="55711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2A3F39-800B-1307-E7AF-D4A5C6BBBA9D}"/>
              </a:ext>
            </a:extLst>
          </p:cNvPr>
          <p:cNvSpPr txBox="1"/>
          <p:nvPr userDrawn="1"/>
        </p:nvSpPr>
        <p:spPr>
          <a:xfrm>
            <a:off x="8757293" y="5653202"/>
            <a:ext cx="1259573" cy="117188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endParaRPr lang="en-GB" sz="60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22258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79">
          <p15:clr>
            <a:srgbClr val="FBAE40"/>
          </p15:clr>
        </p15:guide>
        <p15:guide id="3" pos="7378">
          <p15:clr>
            <a:srgbClr val="FBAE40"/>
          </p15:clr>
        </p15:guide>
        <p15:guide id="4" orient="horz" pos="1003">
          <p15:clr>
            <a:srgbClr val="FBAE40"/>
          </p15:clr>
        </p15:guide>
        <p15:guide id="5" orient="horz" pos="278">
          <p15:clr>
            <a:srgbClr val="FBAE40"/>
          </p15:clr>
        </p15:guide>
        <p15:guide id="6" orient="horz" pos="2387">
          <p15:clr>
            <a:srgbClr val="FBAE40"/>
          </p15:clr>
        </p15:guide>
        <p15:guide id="7" orient="horz" pos="4042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vider slide with illust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>
            <a:extLst>
              <a:ext uri="{FF2B5EF4-FFF2-40B4-BE49-F238E27FC236}">
                <a16:creationId xmlns:a16="http://schemas.microsoft.com/office/drawing/2014/main" id="{D5710406-AC6C-A558-1598-1C118C75F5DA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0912330" y="6210300"/>
            <a:ext cx="837853" cy="270933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B4B058F6-C2BA-4D8F-A54D-55555A32A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521468"/>
            <a:ext cx="2791791" cy="2240658"/>
          </a:xfrm>
        </p:spPr>
        <p:txBody>
          <a:bodyPr anchor="t"/>
          <a:lstStyle>
            <a:lvl1pPr algn="l">
              <a:lnSpc>
                <a:spcPct val="100000"/>
              </a:lnSpc>
              <a:defRPr lang="en-GB" sz="3600" kern="1200" dirty="0">
                <a:solidFill>
                  <a:schemeClr val="bg1"/>
                </a:solidFill>
                <a:latin typeface="Visa Dialect Regular" pitchFamily="2" charset="0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A587ED-A120-4953-9B08-CCFF8F917679}"/>
              </a:ext>
            </a:extLst>
          </p:cNvPr>
          <p:cNvSpPr txBox="1"/>
          <p:nvPr userDrawn="1"/>
        </p:nvSpPr>
        <p:spPr>
          <a:xfrm rot="5400000">
            <a:off x="10934469" y="962017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2"/>
                </a:solidFill>
                <a:latin typeface="+mn-lt"/>
                <a:ea typeface="+mn-ea"/>
                <a:cs typeface="+mn-cs"/>
              </a:rPr>
              <a:t>©2024 Visa. All rights reserved. Visa Confidential</a:t>
            </a:r>
          </a:p>
        </p:txBody>
      </p:sp>
      <p:pic>
        <p:nvPicPr>
          <p:cNvPr id="12" name="Picture 11" descr="Background pattern, rectangle&#10;&#10;Description automatically generated">
            <a:extLst>
              <a:ext uri="{FF2B5EF4-FFF2-40B4-BE49-F238E27FC236}">
                <a16:creationId xmlns:a16="http://schemas.microsoft.com/office/drawing/2014/main" id="{673DF7C9-193B-406D-99C6-0E58025083C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600" y="6210300"/>
            <a:ext cx="400139" cy="26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4403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79">
          <p15:clr>
            <a:srgbClr val="FBAE40"/>
          </p15:clr>
        </p15:guide>
        <p15:guide id="3" pos="7378">
          <p15:clr>
            <a:srgbClr val="FBAE40"/>
          </p15:clr>
        </p15:guide>
        <p15:guide id="4" orient="horz" pos="1003">
          <p15:clr>
            <a:srgbClr val="FBAE40"/>
          </p15:clr>
        </p15:guide>
        <p15:guide id="5" orient="horz" pos="278">
          <p15:clr>
            <a:srgbClr val="FBAE40"/>
          </p15:clr>
        </p15:guide>
        <p15:guide id="6" orient="horz" pos="2387">
          <p15:clr>
            <a:srgbClr val="FBAE40"/>
          </p15:clr>
        </p15:guide>
        <p15:guide id="7" orient="horz" pos="4042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_full bleed AD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F17A44C-5D22-4502-B446-B5FC71DCD0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</p:spPr>
        <p:txBody>
          <a:bodyPr/>
          <a:lstStyle/>
          <a:p>
            <a:endParaRPr lang="en-GB"/>
          </a:p>
        </p:txBody>
      </p:sp>
      <p:sp>
        <p:nvSpPr>
          <p:cNvPr id="3" name="Freeform 8">
            <a:extLst>
              <a:ext uri="{FF2B5EF4-FFF2-40B4-BE49-F238E27FC236}">
                <a16:creationId xmlns:a16="http://schemas.microsoft.com/office/drawing/2014/main" id="{87C2EBE0-3CAF-4E92-9528-FDFEB58245A5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438737" y="6132969"/>
            <a:ext cx="852488" cy="274638"/>
          </a:xfrm>
          <a:custGeom>
            <a:avLst/>
            <a:gdLst>
              <a:gd name="T0" fmla="*/ 2147483646 w 2169"/>
              <a:gd name="T1" fmla="*/ 2147483646 h 696"/>
              <a:gd name="T2" fmla="*/ 2147483646 w 2169"/>
              <a:gd name="T3" fmla="*/ 2147483646 h 696"/>
              <a:gd name="T4" fmla="*/ 2147483646 w 2169"/>
              <a:gd name="T5" fmla="*/ 2147483646 h 696"/>
              <a:gd name="T6" fmla="*/ 2147483646 w 2169"/>
              <a:gd name="T7" fmla="*/ 2147483646 h 696"/>
              <a:gd name="T8" fmla="*/ 2147483646 w 2169"/>
              <a:gd name="T9" fmla="*/ 2147483646 h 696"/>
              <a:gd name="T10" fmla="*/ 0 w 2169"/>
              <a:gd name="T11" fmla="*/ 2147483646 h 696"/>
              <a:gd name="T12" fmla="*/ 2147483646 w 2169"/>
              <a:gd name="T13" fmla="*/ 2147483646 h 696"/>
              <a:gd name="T14" fmla="*/ 2147483646 w 2169"/>
              <a:gd name="T15" fmla="*/ 2147483646 h 696"/>
              <a:gd name="T16" fmla="*/ 2147483646 w 2169"/>
              <a:gd name="T17" fmla="*/ 2147483646 h 696"/>
              <a:gd name="T18" fmla="*/ 2147483646 w 2169"/>
              <a:gd name="T19" fmla="*/ 2147483646 h 696"/>
              <a:gd name="T20" fmla="*/ 2147483646 w 2169"/>
              <a:gd name="T21" fmla="*/ 2147483646 h 696"/>
              <a:gd name="T22" fmla="*/ 2147483646 w 2169"/>
              <a:gd name="T23" fmla="*/ 2147483646 h 696"/>
              <a:gd name="T24" fmla="*/ 2147483646 w 2169"/>
              <a:gd name="T25" fmla="*/ 2147483646 h 696"/>
              <a:gd name="T26" fmla="*/ 2147483646 w 2169"/>
              <a:gd name="T27" fmla="*/ 2147483646 h 696"/>
              <a:gd name="T28" fmla="*/ 2147483646 w 2169"/>
              <a:gd name="T29" fmla="*/ 2147483646 h 696"/>
              <a:gd name="T30" fmla="*/ 2147483646 w 2169"/>
              <a:gd name="T31" fmla="*/ 2147483646 h 696"/>
              <a:gd name="T32" fmla="*/ 2147483646 w 2169"/>
              <a:gd name="T33" fmla="*/ 2147483646 h 696"/>
              <a:gd name="T34" fmla="*/ 2147483646 w 2169"/>
              <a:gd name="T35" fmla="*/ 0 h 696"/>
              <a:gd name="T36" fmla="*/ 2147483646 w 2169"/>
              <a:gd name="T37" fmla="*/ 2147483646 h 696"/>
              <a:gd name="T38" fmla="*/ 2147483646 w 2169"/>
              <a:gd name="T39" fmla="*/ 2147483646 h 696"/>
              <a:gd name="T40" fmla="*/ 2147483646 w 2169"/>
              <a:gd name="T41" fmla="*/ 2147483646 h 696"/>
              <a:gd name="T42" fmla="*/ 2147483646 w 2169"/>
              <a:gd name="T43" fmla="*/ 2147483646 h 696"/>
              <a:gd name="T44" fmla="*/ 2147483646 w 2169"/>
              <a:gd name="T45" fmla="*/ 2147483646 h 696"/>
              <a:gd name="T46" fmla="*/ 2147483646 w 2169"/>
              <a:gd name="T47" fmla="*/ 2147483646 h 696"/>
              <a:gd name="T48" fmla="*/ 2147483646 w 2169"/>
              <a:gd name="T49" fmla="*/ 2147483646 h 696"/>
              <a:gd name="T50" fmla="*/ 2147483646 w 2169"/>
              <a:gd name="T51" fmla="*/ 2147483646 h 696"/>
              <a:gd name="T52" fmla="*/ 2147483646 w 2169"/>
              <a:gd name="T53" fmla="*/ 2147483646 h 696"/>
              <a:gd name="T54" fmla="*/ 2147483646 w 2169"/>
              <a:gd name="T55" fmla="*/ 2147483646 h 696"/>
              <a:gd name="T56" fmla="*/ 2147483646 w 2169"/>
              <a:gd name="T57" fmla="*/ 2147483646 h 696"/>
              <a:gd name="T58" fmla="*/ 2147483646 w 2169"/>
              <a:gd name="T59" fmla="*/ 2147483646 h 696"/>
              <a:gd name="T60" fmla="*/ 2147483646 w 2169"/>
              <a:gd name="T61" fmla="*/ 2147483646 h 696"/>
              <a:gd name="T62" fmla="*/ 2147483646 w 2169"/>
              <a:gd name="T63" fmla="*/ 2147483646 h 696"/>
              <a:gd name="T64" fmla="*/ 2147483646 w 2169"/>
              <a:gd name="T65" fmla="*/ 2147483646 h 696"/>
              <a:gd name="T66" fmla="*/ 2147483646 w 2169"/>
              <a:gd name="T67" fmla="*/ 2147483646 h 696"/>
              <a:gd name="T68" fmla="*/ 2147483646 w 2169"/>
              <a:gd name="T69" fmla="*/ 2147483646 h 696"/>
              <a:gd name="T70" fmla="*/ 2147483646 w 2169"/>
              <a:gd name="T71" fmla="*/ 2147483646 h 696"/>
              <a:gd name="T72" fmla="*/ 2147483646 w 2169"/>
              <a:gd name="T73" fmla="*/ 2147483646 h 696"/>
              <a:gd name="T74" fmla="*/ 2147483646 w 2169"/>
              <a:gd name="T75" fmla="*/ 2147483646 h 696"/>
              <a:gd name="T76" fmla="*/ 2147483646 w 2169"/>
              <a:gd name="T77" fmla="*/ 2147483646 h 696"/>
              <a:gd name="T78" fmla="*/ 2147483646 w 2169"/>
              <a:gd name="T79" fmla="*/ 2147483646 h 696"/>
              <a:gd name="T80" fmla="*/ 2147483646 w 2169"/>
              <a:gd name="T81" fmla="*/ 2147483646 h 696"/>
              <a:gd name="T82" fmla="*/ 2147483646 w 2169"/>
              <a:gd name="T83" fmla="*/ 2147483646 h 696"/>
              <a:gd name="T84" fmla="*/ 2147483646 w 2169"/>
              <a:gd name="T85" fmla="*/ 2147483646 h 696"/>
              <a:gd name="T86" fmla="*/ 2147483646 w 2169"/>
              <a:gd name="T87" fmla="*/ 2147483646 h 696"/>
              <a:gd name="T88" fmla="*/ 2147483646 w 2169"/>
              <a:gd name="T89" fmla="*/ 2147483646 h 69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169" h="696">
                <a:moveTo>
                  <a:pt x="824" y="12"/>
                </a:moveTo>
                <a:cubicBezTo>
                  <a:pt x="540" y="686"/>
                  <a:pt x="540" y="686"/>
                  <a:pt x="540" y="686"/>
                </a:cubicBezTo>
                <a:cubicBezTo>
                  <a:pt x="355" y="686"/>
                  <a:pt x="355" y="686"/>
                  <a:pt x="355" y="686"/>
                </a:cubicBezTo>
                <a:cubicBezTo>
                  <a:pt x="215" y="148"/>
                  <a:pt x="215" y="148"/>
                  <a:pt x="215" y="148"/>
                </a:cubicBezTo>
                <a:cubicBezTo>
                  <a:pt x="206" y="115"/>
                  <a:pt x="199" y="103"/>
                  <a:pt x="173" y="89"/>
                </a:cubicBezTo>
                <a:cubicBezTo>
                  <a:pt x="131" y="66"/>
                  <a:pt x="62" y="45"/>
                  <a:pt x="0" y="32"/>
                </a:cubicBezTo>
                <a:cubicBezTo>
                  <a:pt x="5" y="12"/>
                  <a:pt x="5" y="12"/>
                  <a:pt x="5" y="12"/>
                </a:cubicBezTo>
                <a:cubicBezTo>
                  <a:pt x="303" y="12"/>
                  <a:pt x="303" y="12"/>
                  <a:pt x="303" y="12"/>
                </a:cubicBezTo>
                <a:cubicBezTo>
                  <a:pt x="341" y="12"/>
                  <a:pt x="375" y="37"/>
                  <a:pt x="384" y="81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640" y="12"/>
                  <a:pt x="640" y="12"/>
                  <a:pt x="640" y="12"/>
                </a:cubicBezTo>
                <a:lnTo>
                  <a:pt x="824" y="12"/>
                </a:lnTo>
                <a:close/>
                <a:moveTo>
                  <a:pt x="1549" y="466"/>
                </a:moveTo>
                <a:cubicBezTo>
                  <a:pt x="1550" y="288"/>
                  <a:pt x="1302" y="278"/>
                  <a:pt x="1304" y="199"/>
                </a:cubicBezTo>
                <a:cubicBezTo>
                  <a:pt x="1304" y="174"/>
                  <a:pt x="1327" y="149"/>
                  <a:pt x="1378" y="142"/>
                </a:cubicBezTo>
                <a:cubicBezTo>
                  <a:pt x="1403" y="139"/>
                  <a:pt x="1472" y="136"/>
                  <a:pt x="1551" y="172"/>
                </a:cubicBezTo>
                <a:cubicBezTo>
                  <a:pt x="1582" y="29"/>
                  <a:pt x="1582" y="29"/>
                  <a:pt x="1582" y="29"/>
                </a:cubicBezTo>
                <a:cubicBezTo>
                  <a:pt x="1539" y="14"/>
                  <a:pt x="1485" y="0"/>
                  <a:pt x="1418" y="0"/>
                </a:cubicBezTo>
                <a:cubicBezTo>
                  <a:pt x="1245" y="0"/>
                  <a:pt x="1123" y="91"/>
                  <a:pt x="1122" y="222"/>
                </a:cubicBezTo>
                <a:cubicBezTo>
                  <a:pt x="1121" y="319"/>
                  <a:pt x="1209" y="373"/>
                  <a:pt x="1275" y="406"/>
                </a:cubicBezTo>
                <a:cubicBezTo>
                  <a:pt x="1343" y="439"/>
                  <a:pt x="1366" y="460"/>
                  <a:pt x="1366" y="489"/>
                </a:cubicBezTo>
                <a:cubicBezTo>
                  <a:pt x="1365" y="535"/>
                  <a:pt x="1311" y="555"/>
                  <a:pt x="1261" y="555"/>
                </a:cubicBezTo>
                <a:cubicBezTo>
                  <a:pt x="1173" y="557"/>
                  <a:pt x="1122" y="532"/>
                  <a:pt x="1081" y="513"/>
                </a:cubicBezTo>
                <a:cubicBezTo>
                  <a:pt x="1049" y="660"/>
                  <a:pt x="1049" y="660"/>
                  <a:pt x="1049" y="660"/>
                </a:cubicBezTo>
                <a:cubicBezTo>
                  <a:pt x="1090" y="679"/>
                  <a:pt x="1166" y="695"/>
                  <a:pt x="1244" y="696"/>
                </a:cubicBezTo>
                <a:cubicBezTo>
                  <a:pt x="1428" y="696"/>
                  <a:pt x="1549" y="606"/>
                  <a:pt x="1549" y="466"/>
                </a:cubicBezTo>
                <a:moveTo>
                  <a:pt x="2007" y="686"/>
                </a:moveTo>
                <a:cubicBezTo>
                  <a:pt x="2169" y="686"/>
                  <a:pt x="2169" y="686"/>
                  <a:pt x="2169" y="686"/>
                </a:cubicBezTo>
                <a:cubicBezTo>
                  <a:pt x="2027" y="12"/>
                  <a:pt x="2027" y="12"/>
                  <a:pt x="2027" y="12"/>
                </a:cubicBezTo>
                <a:cubicBezTo>
                  <a:pt x="1878" y="12"/>
                  <a:pt x="1878" y="12"/>
                  <a:pt x="1878" y="12"/>
                </a:cubicBezTo>
                <a:cubicBezTo>
                  <a:pt x="1844" y="12"/>
                  <a:pt x="1816" y="31"/>
                  <a:pt x="1803" y="61"/>
                </a:cubicBezTo>
                <a:cubicBezTo>
                  <a:pt x="1540" y="686"/>
                  <a:pt x="1540" y="686"/>
                  <a:pt x="1540" y="686"/>
                </a:cubicBezTo>
                <a:cubicBezTo>
                  <a:pt x="1724" y="686"/>
                  <a:pt x="1724" y="686"/>
                  <a:pt x="1724" y="686"/>
                </a:cubicBezTo>
                <a:cubicBezTo>
                  <a:pt x="1761" y="585"/>
                  <a:pt x="1761" y="585"/>
                  <a:pt x="1761" y="585"/>
                </a:cubicBezTo>
                <a:cubicBezTo>
                  <a:pt x="1985" y="585"/>
                  <a:pt x="1985" y="585"/>
                  <a:pt x="1985" y="585"/>
                </a:cubicBezTo>
                <a:lnTo>
                  <a:pt x="2007" y="686"/>
                </a:lnTo>
                <a:close/>
                <a:moveTo>
                  <a:pt x="1811" y="447"/>
                </a:moveTo>
                <a:cubicBezTo>
                  <a:pt x="1903" y="194"/>
                  <a:pt x="1903" y="194"/>
                  <a:pt x="1903" y="194"/>
                </a:cubicBezTo>
                <a:cubicBezTo>
                  <a:pt x="1956" y="447"/>
                  <a:pt x="1956" y="447"/>
                  <a:pt x="1956" y="447"/>
                </a:cubicBezTo>
                <a:lnTo>
                  <a:pt x="1811" y="447"/>
                </a:lnTo>
                <a:close/>
                <a:moveTo>
                  <a:pt x="1074" y="12"/>
                </a:moveTo>
                <a:cubicBezTo>
                  <a:pt x="929" y="686"/>
                  <a:pt x="929" y="686"/>
                  <a:pt x="929" y="686"/>
                </a:cubicBezTo>
                <a:cubicBezTo>
                  <a:pt x="754" y="686"/>
                  <a:pt x="754" y="686"/>
                  <a:pt x="754" y="686"/>
                </a:cubicBezTo>
                <a:cubicBezTo>
                  <a:pt x="899" y="12"/>
                  <a:pt x="899" y="12"/>
                  <a:pt x="899" y="12"/>
                </a:cubicBezTo>
                <a:lnTo>
                  <a:pt x="1074" y="1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GB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AD8F5C0-359D-45A3-AFE5-040D1C36C765}"/>
              </a:ext>
            </a:extLst>
          </p:cNvPr>
          <p:cNvGrpSpPr/>
          <p:nvPr userDrawn="1"/>
        </p:nvGrpSpPr>
        <p:grpSpPr>
          <a:xfrm>
            <a:off x="11272153" y="6140115"/>
            <a:ext cx="440422" cy="267492"/>
            <a:chOff x="641758" y="6253993"/>
            <a:chExt cx="440422" cy="267492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67BE440-490E-443E-A005-6D27E893E567}"/>
                </a:ext>
              </a:extLst>
            </p:cNvPr>
            <p:cNvSpPr/>
            <p:nvPr/>
          </p:nvSpPr>
          <p:spPr>
            <a:xfrm>
              <a:off x="641758" y="6253993"/>
              <a:ext cx="440422" cy="8808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882BEE4-2F38-4BAC-ABF6-C818EA0294C8}"/>
                </a:ext>
              </a:extLst>
            </p:cNvPr>
            <p:cNvSpPr/>
            <p:nvPr/>
          </p:nvSpPr>
          <p:spPr>
            <a:xfrm>
              <a:off x="641758" y="6433401"/>
              <a:ext cx="440422" cy="8808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9" name="Title 12">
            <a:extLst>
              <a:ext uri="{FF2B5EF4-FFF2-40B4-BE49-F238E27FC236}">
                <a16:creationId xmlns:a16="http://schemas.microsoft.com/office/drawing/2014/main" id="{634C6278-0BA9-4186-B470-40AA281C0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501" y="1597695"/>
            <a:ext cx="5651499" cy="1811685"/>
          </a:xfrm>
        </p:spPr>
        <p:txBody>
          <a:bodyPr anchor="t"/>
          <a:lstStyle>
            <a:lvl1pPr>
              <a:lnSpc>
                <a:spcPct val="100000"/>
              </a:lnSpc>
              <a:defRPr lang="en-GB" sz="660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482B45-DDD9-494D-827A-E161F8FE7782}"/>
              </a:ext>
            </a:extLst>
          </p:cNvPr>
          <p:cNvSpPr txBox="1"/>
          <p:nvPr userDrawn="1"/>
        </p:nvSpPr>
        <p:spPr>
          <a:xfrm rot="5400000">
            <a:off x="10934469" y="962017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2"/>
                </a:solidFill>
                <a:latin typeface="+mn-lt"/>
                <a:ea typeface="+mn-ea"/>
                <a:cs typeface="+mn-cs"/>
              </a:rPr>
              <a:t>©2024 Visa. All rights reserved. Visa Confidential</a:t>
            </a:r>
          </a:p>
        </p:txBody>
      </p:sp>
    </p:spTree>
    <p:extLst>
      <p:ext uri="{BB962C8B-B14F-4D97-AF65-F5344CB8AC3E}">
        <p14:creationId xmlns:p14="http://schemas.microsoft.com/office/powerpoint/2010/main" val="8123659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79">
          <p15:clr>
            <a:srgbClr val="FBAE40"/>
          </p15:clr>
        </p15:guide>
        <p15:guide id="3" pos="7378">
          <p15:clr>
            <a:srgbClr val="FBAE40"/>
          </p15:clr>
        </p15:guide>
        <p15:guide id="4" orient="horz" pos="1003">
          <p15:clr>
            <a:srgbClr val="FBAE40"/>
          </p15:clr>
        </p15:guide>
        <p15:guide id="5" orient="horz" pos="278">
          <p15:clr>
            <a:srgbClr val="FBAE40"/>
          </p15:clr>
        </p15:guide>
        <p15:guide id="6" orient="horz" pos="2387">
          <p15:clr>
            <a:srgbClr val="FBAE40"/>
          </p15:clr>
        </p15:guide>
        <p15:guide id="7" orient="horz" pos="4042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genda or disclaim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2C12FB-7109-4C12-A5B9-C74CEA68D5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3889" y="1197746"/>
            <a:ext cx="10668002" cy="301183"/>
          </a:xfrm>
        </p:spPr>
        <p:txBody>
          <a:bodyPr anchor="t"/>
          <a:lstStyle>
            <a:lvl1pPr>
              <a:lnSpc>
                <a:spcPct val="100000"/>
              </a:lnSpc>
              <a:defRPr sz="2000">
                <a:latin typeface="+mn-lt"/>
              </a:defRPr>
            </a:lvl1pPr>
          </a:lstStyle>
          <a:p>
            <a:r>
              <a:rPr lang="en-US"/>
              <a:t>Agenda or Disclaimer template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99099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2" pos="3840">
          <p15:clr>
            <a:srgbClr val="FBAE40"/>
          </p15:clr>
        </p15:guide>
        <p15:guide id="4" orient="horz" pos="4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279">
          <p15:clr>
            <a:srgbClr val="FBAE40"/>
          </p15:clr>
        </p15:guide>
        <p15:guide id="8" orient="horz" pos="1480">
          <p15:clr>
            <a:srgbClr val="FBAE40"/>
          </p15:clr>
        </p15:guide>
        <p15:guide id="9" orient="horz" pos="3022">
          <p15:clr>
            <a:srgbClr val="FBAE40"/>
          </p15:clr>
        </p15:guide>
        <p15:guide id="10" orient="horz" pos="4201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Standard body_just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8" y="270466"/>
            <a:ext cx="11239421" cy="483891"/>
          </a:xfrm>
        </p:spPr>
        <p:txBody>
          <a:bodyPr anchor="t"/>
          <a:lstStyle>
            <a:lvl1pPr>
              <a:lnSpc>
                <a:spcPct val="100000"/>
              </a:lnSpc>
              <a:defRPr sz="30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077148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Standard body_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ubtitle 1">
            <a:extLst>
              <a:ext uri="{FF2B5EF4-FFF2-40B4-BE49-F238E27FC236}">
                <a16:creationId xmlns:a16="http://schemas.microsoft.com/office/drawing/2014/main" id="{56EB07A9-E139-40EF-809B-4C13BE7CC3D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43888" y="803608"/>
            <a:ext cx="11239421" cy="312617"/>
          </a:xfrm>
          <a:prstGeom prst="rect">
            <a:avLst/>
          </a:prstGeom>
        </p:spPr>
        <p:txBody>
          <a:bodyPr l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accent1"/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8" y="270466"/>
            <a:ext cx="11239421" cy="483891"/>
          </a:xfrm>
        </p:spPr>
        <p:txBody>
          <a:bodyPr anchor="t"/>
          <a:lstStyle>
            <a:lvl1pPr>
              <a:lnSpc>
                <a:spcPct val="100000"/>
              </a:lnSpc>
              <a:defRPr sz="30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75208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Standard body_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A9EDB9D-15BD-485C-46BB-30744E7A4B85}"/>
              </a:ext>
            </a:extLst>
          </p:cNvPr>
          <p:cNvSpPr/>
          <p:nvPr userDrawn="1"/>
        </p:nvSpPr>
        <p:spPr>
          <a:xfrm>
            <a:off x="0" y="0"/>
            <a:ext cx="7854324" cy="260963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3888" y="472611"/>
            <a:ext cx="6182943" cy="1705511"/>
          </a:xfrm>
        </p:spPr>
        <p:txBody>
          <a:bodyPr anchor="t"/>
          <a:lstStyle>
            <a:lvl1pPr>
              <a:lnSpc>
                <a:spcPct val="100000"/>
              </a:lnSpc>
              <a:defRPr sz="3400" b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</a:t>
            </a:r>
            <a:br>
              <a:rPr lang="en-US"/>
            </a:br>
            <a:r>
              <a:rPr lang="en-US"/>
              <a:t>Master title</a:t>
            </a:r>
            <a:br>
              <a:rPr lang="en-US"/>
            </a:br>
            <a:r>
              <a:rPr lang="en-US"/>
              <a:t>style</a:t>
            </a: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95E96857-1CB8-4FDB-B115-3C028F0476E3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9B2B8A7A-7024-2C57-734C-9081FA0ED5E6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79142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AAA1F4C-6E7E-21A2-36C8-C0494A74773C}"/>
              </a:ext>
            </a:extLst>
          </p:cNvPr>
          <p:cNvSpPr txBox="1"/>
          <p:nvPr userDrawn="1"/>
        </p:nvSpPr>
        <p:spPr>
          <a:xfrm>
            <a:off x="9001637" y="6594029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550" b="0" i="0" u="none" strike="noStrike" kern="1200" spc="0" baseline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©2024 Visa. All rights reserved. Visa Confidential</a:t>
            </a: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EACFDA1-0C9C-F82D-9470-3E573417E68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854324" y="0"/>
            <a:ext cx="4337675" cy="6858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60581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Body_ full bleed B2B colour bloc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7BBDBF06-EA9B-5CD5-5F68-482CAEBA99F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60986" y="0"/>
            <a:ext cx="5531014" cy="569716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CE94673-8534-3A50-378A-9E33DFAF7C8D}"/>
              </a:ext>
            </a:extLst>
          </p:cNvPr>
          <p:cNvSpPr/>
          <p:nvPr userDrawn="1"/>
        </p:nvSpPr>
        <p:spPr>
          <a:xfrm>
            <a:off x="6660985" y="5697168"/>
            <a:ext cx="5538898" cy="1164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ACC8C9C-E569-75F6-0B5C-CB2C95B3B765}"/>
              </a:ext>
            </a:extLst>
          </p:cNvPr>
          <p:cNvSpPr txBox="1">
            <a:spLocks/>
          </p:cNvSpPr>
          <p:nvPr userDrawn="1"/>
        </p:nvSpPr>
        <p:spPr>
          <a:xfrm>
            <a:off x="210440" y="6594029"/>
            <a:ext cx="169979" cy="7949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2"/>
                </a:solidFill>
              </a:rPr>
              <a:pPr lvl="0" algn="l"/>
              <a:t>‹#›</a:t>
            </a:fld>
            <a:endParaRPr lang="en-US">
              <a:solidFill>
                <a:schemeClr val="bg2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2CDEE0-297B-11FE-8065-975E84D7FE28}"/>
              </a:ext>
            </a:extLst>
          </p:cNvPr>
          <p:cNvSpPr txBox="1"/>
          <p:nvPr userDrawn="1"/>
        </p:nvSpPr>
        <p:spPr>
          <a:xfrm>
            <a:off x="408272" y="6581130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©2024 Visa. All rights reserved. </a:t>
            </a:r>
          </a:p>
        </p:txBody>
      </p:sp>
      <p:sp>
        <p:nvSpPr>
          <p:cNvPr id="12" name="Freeform 8">
            <a:extLst>
              <a:ext uri="{FF2B5EF4-FFF2-40B4-BE49-F238E27FC236}">
                <a16:creationId xmlns:a16="http://schemas.microsoft.com/office/drawing/2014/main" id="{2FE6E315-4D9C-D0F9-E77E-130DB77AAFA6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0643616" y="6090323"/>
            <a:ext cx="1172936" cy="377874"/>
          </a:xfrm>
          <a:custGeom>
            <a:avLst/>
            <a:gdLst>
              <a:gd name="T0" fmla="*/ 2147483646 w 2169"/>
              <a:gd name="T1" fmla="*/ 2147483646 h 696"/>
              <a:gd name="T2" fmla="*/ 2147483646 w 2169"/>
              <a:gd name="T3" fmla="*/ 2147483646 h 696"/>
              <a:gd name="T4" fmla="*/ 2147483646 w 2169"/>
              <a:gd name="T5" fmla="*/ 2147483646 h 696"/>
              <a:gd name="T6" fmla="*/ 2147483646 w 2169"/>
              <a:gd name="T7" fmla="*/ 2147483646 h 696"/>
              <a:gd name="T8" fmla="*/ 2147483646 w 2169"/>
              <a:gd name="T9" fmla="*/ 2147483646 h 696"/>
              <a:gd name="T10" fmla="*/ 0 w 2169"/>
              <a:gd name="T11" fmla="*/ 2147483646 h 696"/>
              <a:gd name="T12" fmla="*/ 2147483646 w 2169"/>
              <a:gd name="T13" fmla="*/ 2147483646 h 696"/>
              <a:gd name="T14" fmla="*/ 2147483646 w 2169"/>
              <a:gd name="T15" fmla="*/ 2147483646 h 696"/>
              <a:gd name="T16" fmla="*/ 2147483646 w 2169"/>
              <a:gd name="T17" fmla="*/ 2147483646 h 696"/>
              <a:gd name="T18" fmla="*/ 2147483646 w 2169"/>
              <a:gd name="T19" fmla="*/ 2147483646 h 696"/>
              <a:gd name="T20" fmla="*/ 2147483646 w 2169"/>
              <a:gd name="T21" fmla="*/ 2147483646 h 696"/>
              <a:gd name="T22" fmla="*/ 2147483646 w 2169"/>
              <a:gd name="T23" fmla="*/ 2147483646 h 696"/>
              <a:gd name="T24" fmla="*/ 2147483646 w 2169"/>
              <a:gd name="T25" fmla="*/ 2147483646 h 696"/>
              <a:gd name="T26" fmla="*/ 2147483646 w 2169"/>
              <a:gd name="T27" fmla="*/ 2147483646 h 696"/>
              <a:gd name="T28" fmla="*/ 2147483646 w 2169"/>
              <a:gd name="T29" fmla="*/ 2147483646 h 696"/>
              <a:gd name="T30" fmla="*/ 2147483646 w 2169"/>
              <a:gd name="T31" fmla="*/ 2147483646 h 696"/>
              <a:gd name="T32" fmla="*/ 2147483646 w 2169"/>
              <a:gd name="T33" fmla="*/ 2147483646 h 696"/>
              <a:gd name="T34" fmla="*/ 2147483646 w 2169"/>
              <a:gd name="T35" fmla="*/ 0 h 696"/>
              <a:gd name="T36" fmla="*/ 2147483646 w 2169"/>
              <a:gd name="T37" fmla="*/ 2147483646 h 696"/>
              <a:gd name="T38" fmla="*/ 2147483646 w 2169"/>
              <a:gd name="T39" fmla="*/ 2147483646 h 696"/>
              <a:gd name="T40" fmla="*/ 2147483646 w 2169"/>
              <a:gd name="T41" fmla="*/ 2147483646 h 696"/>
              <a:gd name="T42" fmla="*/ 2147483646 w 2169"/>
              <a:gd name="T43" fmla="*/ 2147483646 h 696"/>
              <a:gd name="T44" fmla="*/ 2147483646 w 2169"/>
              <a:gd name="T45" fmla="*/ 2147483646 h 696"/>
              <a:gd name="T46" fmla="*/ 2147483646 w 2169"/>
              <a:gd name="T47" fmla="*/ 2147483646 h 696"/>
              <a:gd name="T48" fmla="*/ 2147483646 w 2169"/>
              <a:gd name="T49" fmla="*/ 2147483646 h 696"/>
              <a:gd name="T50" fmla="*/ 2147483646 w 2169"/>
              <a:gd name="T51" fmla="*/ 2147483646 h 696"/>
              <a:gd name="T52" fmla="*/ 2147483646 w 2169"/>
              <a:gd name="T53" fmla="*/ 2147483646 h 696"/>
              <a:gd name="T54" fmla="*/ 2147483646 w 2169"/>
              <a:gd name="T55" fmla="*/ 2147483646 h 696"/>
              <a:gd name="T56" fmla="*/ 2147483646 w 2169"/>
              <a:gd name="T57" fmla="*/ 2147483646 h 696"/>
              <a:gd name="T58" fmla="*/ 2147483646 w 2169"/>
              <a:gd name="T59" fmla="*/ 2147483646 h 696"/>
              <a:gd name="T60" fmla="*/ 2147483646 w 2169"/>
              <a:gd name="T61" fmla="*/ 2147483646 h 696"/>
              <a:gd name="T62" fmla="*/ 2147483646 w 2169"/>
              <a:gd name="T63" fmla="*/ 2147483646 h 696"/>
              <a:gd name="T64" fmla="*/ 2147483646 w 2169"/>
              <a:gd name="T65" fmla="*/ 2147483646 h 696"/>
              <a:gd name="T66" fmla="*/ 2147483646 w 2169"/>
              <a:gd name="T67" fmla="*/ 2147483646 h 696"/>
              <a:gd name="T68" fmla="*/ 2147483646 w 2169"/>
              <a:gd name="T69" fmla="*/ 2147483646 h 696"/>
              <a:gd name="T70" fmla="*/ 2147483646 w 2169"/>
              <a:gd name="T71" fmla="*/ 2147483646 h 696"/>
              <a:gd name="T72" fmla="*/ 2147483646 w 2169"/>
              <a:gd name="T73" fmla="*/ 2147483646 h 696"/>
              <a:gd name="T74" fmla="*/ 2147483646 w 2169"/>
              <a:gd name="T75" fmla="*/ 2147483646 h 696"/>
              <a:gd name="T76" fmla="*/ 2147483646 w 2169"/>
              <a:gd name="T77" fmla="*/ 2147483646 h 696"/>
              <a:gd name="T78" fmla="*/ 2147483646 w 2169"/>
              <a:gd name="T79" fmla="*/ 2147483646 h 696"/>
              <a:gd name="T80" fmla="*/ 2147483646 w 2169"/>
              <a:gd name="T81" fmla="*/ 2147483646 h 696"/>
              <a:gd name="T82" fmla="*/ 2147483646 w 2169"/>
              <a:gd name="T83" fmla="*/ 2147483646 h 696"/>
              <a:gd name="T84" fmla="*/ 2147483646 w 2169"/>
              <a:gd name="T85" fmla="*/ 2147483646 h 696"/>
              <a:gd name="T86" fmla="*/ 2147483646 w 2169"/>
              <a:gd name="T87" fmla="*/ 2147483646 h 696"/>
              <a:gd name="T88" fmla="*/ 2147483646 w 2169"/>
              <a:gd name="T89" fmla="*/ 2147483646 h 69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169" h="696">
                <a:moveTo>
                  <a:pt x="824" y="12"/>
                </a:moveTo>
                <a:cubicBezTo>
                  <a:pt x="540" y="686"/>
                  <a:pt x="540" y="686"/>
                  <a:pt x="540" y="686"/>
                </a:cubicBezTo>
                <a:cubicBezTo>
                  <a:pt x="355" y="686"/>
                  <a:pt x="355" y="686"/>
                  <a:pt x="355" y="686"/>
                </a:cubicBezTo>
                <a:cubicBezTo>
                  <a:pt x="215" y="148"/>
                  <a:pt x="215" y="148"/>
                  <a:pt x="215" y="148"/>
                </a:cubicBezTo>
                <a:cubicBezTo>
                  <a:pt x="206" y="115"/>
                  <a:pt x="199" y="103"/>
                  <a:pt x="173" y="89"/>
                </a:cubicBezTo>
                <a:cubicBezTo>
                  <a:pt x="131" y="66"/>
                  <a:pt x="62" y="45"/>
                  <a:pt x="0" y="32"/>
                </a:cubicBezTo>
                <a:cubicBezTo>
                  <a:pt x="5" y="12"/>
                  <a:pt x="5" y="12"/>
                  <a:pt x="5" y="12"/>
                </a:cubicBezTo>
                <a:cubicBezTo>
                  <a:pt x="303" y="12"/>
                  <a:pt x="303" y="12"/>
                  <a:pt x="303" y="12"/>
                </a:cubicBezTo>
                <a:cubicBezTo>
                  <a:pt x="341" y="12"/>
                  <a:pt x="375" y="37"/>
                  <a:pt x="384" y="81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640" y="12"/>
                  <a:pt x="640" y="12"/>
                  <a:pt x="640" y="12"/>
                </a:cubicBezTo>
                <a:lnTo>
                  <a:pt x="824" y="12"/>
                </a:lnTo>
                <a:close/>
                <a:moveTo>
                  <a:pt x="1549" y="466"/>
                </a:moveTo>
                <a:cubicBezTo>
                  <a:pt x="1550" y="288"/>
                  <a:pt x="1302" y="278"/>
                  <a:pt x="1304" y="199"/>
                </a:cubicBezTo>
                <a:cubicBezTo>
                  <a:pt x="1304" y="174"/>
                  <a:pt x="1327" y="149"/>
                  <a:pt x="1378" y="142"/>
                </a:cubicBezTo>
                <a:cubicBezTo>
                  <a:pt x="1403" y="139"/>
                  <a:pt x="1472" y="136"/>
                  <a:pt x="1551" y="172"/>
                </a:cubicBezTo>
                <a:cubicBezTo>
                  <a:pt x="1582" y="29"/>
                  <a:pt x="1582" y="29"/>
                  <a:pt x="1582" y="29"/>
                </a:cubicBezTo>
                <a:cubicBezTo>
                  <a:pt x="1539" y="14"/>
                  <a:pt x="1485" y="0"/>
                  <a:pt x="1418" y="0"/>
                </a:cubicBezTo>
                <a:cubicBezTo>
                  <a:pt x="1245" y="0"/>
                  <a:pt x="1123" y="91"/>
                  <a:pt x="1122" y="222"/>
                </a:cubicBezTo>
                <a:cubicBezTo>
                  <a:pt x="1121" y="319"/>
                  <a:pt x="1209" y="373"/>
                  <a:pt x="1275" y="406"/>
                </a:cubicBezTo>
                <a:cubicBezTo>
                  <a:pt x="1343" y="439"/>
                  <a:pt x="1366" y="460"/>
                  <a:pt x="1366" y="489"/>
                </a:cubicBezTo>
                <a:cubicBezTo>
                  <a:pt x="1365" y="535"/>
                  <a:pt x="1311" y="555"/>
                  <a:pt x="1261" y="555"/>
                </a:cubicBezTo>
                <a:cubicBezTo>
                  <a:pt x="1173" y="557"/>
                  <a:pt x="1122" y="532"/>
                  <a:pt x="1081" y="513"/>
                </a:cubicBezTo>
                <a:cubicBezTo>
                  <a:pt x="1049" y="660"/>
                  <a:pt x="1049" y="660"/>
                  <a:pt x="1049" y="660"/>
                </a:cubicBezTo>
                <a:cubicBezTo>
                  <a:pt x="1090" y="679"/>
                  <a:pt x="1166" y="695"/>
                  <a:pt x="1244" y="696"/>
                </a:cubicBezTo>
                <a:cubicBezTo>
                  <a:pt x="1428" y="696"/>
                  <a:pt x="1549" y="606"/>
                  <a:pt x="1549" y="466"/>
                </a:cubicBezTo>
                <a:moveTo>
                  <a:pt x="2007" y="686"/>
                </a:moveTo>
                <a:cubicBezTo>
                  <a:pt x="2169" y="686"/>
                  <a:pt x="2169" y="686"/>
                  <a:pt x="2169" y="686"/>
                </a:cubicBezTo>
                <a:cubicBezTo>
                  <a:pt x="2027" y="12"/>
                  <a:pt x="2027" y="12"/>
                  <a:pt x="2027" y="12"/>
                </a:cubicBezTo>
                <a:cubicBezTo>
                  <a:pt x="1878" y="12"/>
                  <a:pt x="1878" y="12"/>
                  <a:pt x="1878" y="12"/>
                </a:cubicBezTo>
                <a:cubicBezTo>
                  <a:pt x="1844" y="12"/>
                  <a:pt x="1816" y="31"/>
                  <a:pt x="1803" y="61"/>
                </a:cubicBezTo>
                <a:cubicBezTo>
                  <a:pt x="1540" y="686"/>
                  <a:pt x="1540" y="686"/>
                  <a:pt x="1540" y="686"/>
                </a:cubicBezTo>
                <a:cubicBezTo>
                  <a:pt x="1724" y="686"/>
                  <a:pt x="1724" y="686"/>
                  <a:pt x="1724" y="686"/>
                </a:cubicBezTo>
                <a:cubicBezTo>
                  <a:pt x="1761" y="585"/>
                  <a:pt x="1761" y="585"/>
                  <a:pt x="1761" y="585"/>
                </a:cubicBezTo>
                <a:cubicBezTo>
                  <a:pt x="1985" y="585"/>
                  <a:pt x="1985" y="585"/>
                  <a:pt x="1985" y="585"/>
                </a:cubicBezTo>
                <a:lnTo>
                  <a:pt x="2007" y="686"/>
                </a:lnTo>
                <a:close/>
                <a:moveTo>
                  <a:pt x="1811" y="447"/>
                </a:moveTo>
                <a:cubicBezTo>
                  <a:pt x="1903" y="194"/>
                  <a:pt x="1903" y="194"/>
                  <a:pt x="1903" y="194"/>
                </a:cubicBezTo>
                <a:cubicBezTo>
                  <a:pt x="1956" y="447"/>
                  <a:pt x="1956" y="447"/>
                  <a:pt x="1956" y="447"/>
                </a:cubicBezTo>
                <a:lnTo>
                  <a:pt x="1811" y="447"/>
                </a:lnTo>
                <a:close/>
                <a:moveTo>
                  <a:pt x="1074" y="12"/>
                </a:moveTo>
                <a:cubicBezTo>
                  <a:pt x="929" y="686"/>
                  <a:pt x="929" y="686"/>
                  <a:pt x="929" y="686"/>
                </a:cubicBezTo>
                <a:cubicBezTo>
                  <a:pt x="754" y="686"/>
                  <a:pt x="754" y="686"/>
                  <a:pt x="754" y="686"/>
                </a:cubicBezTo>
                <a:cubicBezTo>
                  <a:pt x="899" y="12"/>
                  <a:pt x="899" y="12"/>
                  <a:pt x="899" y="12"/>
                </a:cubicBezTo>
                <a:lnTo>
                  <a:pt x="1074" y="1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91789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3840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279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1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6">
            <a:extLst>
              <a:ext uri="{FF2B5EF4-FFF2-40B4-BE49-F238E27FC236}">
                <a16:creationId xmlns:a16="http://schemas.microsoft.com/office/drawing/2014/main" id="{F36EC453-BCBC-CB70-3CC0-33EAE50CF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433" y="365125"/>
            <a:ext cx="11564771" cy="510529"/>
          </a:xfrm>
        </p:spPr>
        <p:txBody>
          <a:bodyPr>
            <a:normAutofit/>
          </a:bodyPr>
          <a:lstStyle/>
          <a:p>
            <a:endParaRPr lang="en-GB" sz="2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066845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Body_ full bleed B2B colour blo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1">
            <a:extLst>
              <a:ext uri="{FF2B5EF4-FFF2-40B4-BE49-F238E27FC236}">
                <a16:creationId xmlns:a16="http://schemas.microsoft.com/office/drawing/2014/main" id="{EEAF3D54-049C-12E0-48D9-C7422FE93B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606671"/>
            <a:ext cx="8489422" cy="7830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" b="0">
                <a:solidFill>
                  <a:schemeClr val="bg2"/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664082F3-0C21-F3A1-A643-075014CC6968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400792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3840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279">
          <p15:clr>
            <a:srgbClr val="FBAE40"/>
          </p15:clr>
        </p15:guide>
      </p15:sldGuideLst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ody_ full bleed B2B colour blo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1">
            <a:extLst>
              <a:ext uri="{FF2B5EF4-FFF2-40B4-BE49-F238E27FC236}">
                <a16:creationId xmlns:a16="http://schemas.microsoft.com/office/drawing/2014/main" id="{EEAF3D54-049C-12E0-48D9-C7422FE93B3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606671"/>
            <a:ext cx="8489422" cy="7830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" b="0">
                <a:solidFill>
                  <a:schemeClr val="bg2"/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664082F3-0C21-F3A1-A643-075014CC6968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26328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3840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279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Standard body_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C286C59-6920-968A-2AE4-A189D4AE0A41}"/>
              </a:ext>
            </a:extLst>
          </p:cNvPr>
          <p:cNvSpPr/>
          <p:nvPr userDrawn="1"/>
        </p:nvSpPr>
        <p:spPr>
          <a:xfrm flipV="1">
            <a:off x="0" y="0"/>
            <a:ext cx="12192000" cy="161665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331EC16-D964-CB6B-5496-AD24333C7D4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1" y="1616660"/>
            <a:ext cx="8690459" cy="5241340"/>
          </a:xfrm>
          <a:prstGeom prst="rect">
            <a:avLst/>
          </a:prstGeom>
          <a:solidFill>
            <a:schemeClr val="tx2"/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Subtitle 1">
            <a:extLst>
              <a:ext uri="{FF2B5EF4-FFF2-40B4-BE49-F238E27FC236}">
                <a16:creationId xmlns:a16="http://schemas.microsoft.com/office/drawing/2014/main" id="{B871DC83-4044-F51F-0714-8F788F2EC7F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94029"/>
            <a:ext cx="5369082" cy="9094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" b="0">
                <a:solidFill>
                  <a:srgbClr val="595959"/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57A59441-2F71-D182-ADD9-578D9DF074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3888" y="310221"/>
            <a:ext cx="11239421" cy="483891"/>
          </a:xfrm>
        </p:spPr>
        <p:txBody>
          <a:bodyPr anchor="t"/>
          <a:lstStyle>
            <a:lvl1pPr>
              <a:lnSpc>
                <a:spcPct val="100000"/>
              </a:lnSpc>
              <a:defRPr sz="3200" b="0">
                <a:solidFill>
                  <a:schemeClr val="accent1"/>
                </a:solidFill>
                <a:latin typeface="Visa Dialect Regular" pitchFamily="2" charset="0"/>
              </a:defRPr>
            </a:lvl1pPr>
          </a:lstStyle>
          <a:p>
            <a:r>
              <a:rPr lang="en-US"/>
              <a:t>Click to edit Master</a:t>
            </a:r>
            <a:br>
              <a:rPr lang="en-US"/>
            </a:br>
            <a:r>
              <a:rPr lang="en-US"/>
              <a:t>title style</a:t>
            </a:r>
          </a:p>
        </p:txBody>
      </p:sp>
    </p:spTree>
    <p:extLst>
      <p:ext uri="{BB962C8B-B14F-4D97-AF65-F5344CB8AC3E}">
        <p14:creationId xmlns:p14="http://schemas.microsoft.com/office/powerpoint/2010/main" val="32915198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tandard body_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ubtitle 1">
            <a:extLst>
              <a:ext uri="{FF2B5EF4-FFF2-40B4-BE49-F238E27FC236}">
                <a16:creationId xmlns:a16="http://schemas.microsoft.com/office/drawing/2014/main" id="{56EB07A9-E139-40EF-809B-4C13BE7CC3D0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443888" y="906554"/>
            <a:ext cx="11239421" cy="312617"/>
          </a:xfrm>
          <a:prstGeom prst="rect">
            <a:avLst/>
          </a:prstGeom>
        </p:spPr>
        <p:txBody>
          <a:bodyPr l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accent1"/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8" y="310221"/>
            <a:ext cx="11239421" cy="483891"/>
          </a:xfrm>
        </p:spPr>
        <p:txBody>
          <a:bodyPr anchor="t"/>
          <a:lstStyle>
            <a:lvl1pPr>
              <a:lnSpc>
                <a:spcPct val="100000"/>
              </a:lnSpc>
              <a:defRPr sz="3400" b="0">
                <a:solidFill>
                  <a:schemeClr val="accent1"/>
                </a:solidFill>
                <a:latin typeface="Visa Dialect Regular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95E96857-1CB8-4FDB-B115-3C028F0476E3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792267B5-CB48-F9FE-35F7-22A76BDF07D9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585472" y="6579142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22906372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tandard body_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8" y="310221"/>
            <a:ext cx="11125735" cy="4838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91440" numCol="1" anchor="t" anchorCtr="0" compatLnSpc="1">
            <a:prstTxWarp prst="textNoShape">
              <a:avLst/>
            </a:prstTxWarp>
          </a:bodyPr>
          <a:lstStyle>
            <a:lvl1pPr>
              <a:defRPr lang="en-US" sz="3400" b="0" dirty="0">
                <a:solidFill>
                  <a:schemeClr val="accent1"/>
                </a:solidFill>
                <a:latin typeface="Visa Dialect Regular" pitchFamily="2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95E96857-1CB8-4FDB-B115-3C028F0476E3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Subtitle 1">
            <a:extLst>
              <a:ext uri="{FF2B5EF4-FFF2-40B4-BE49-F238E27FC236}">
                <a16:creationId xmlns:a16="http://schemas.microsoft.com/office/drawing/2014/main" id="{9B2B8A7A-7024-2C57-734C-9081FA0ED5E6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585472" y="6579142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27575938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ody_30/70 spl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F5B6B475-0B1C-4CD6-976F-DBCDACF1E45D}"/>
              </a:ext>
            </a:extLst>
          </p:cNvPr>
          <p:cNvSpPr/>
          <p:nvPr userDrawn="1"/>
        </p:nvSpPr>
        <p:spPr>
          <a:xfrm>
            <a:off x="0" y="0"/>
            <a:ext cx="405315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2C12FB-7109-4C12-A5B9-C74CEA68D5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3889" y="657224"/>
            <a:ext cx="3290767" cy="935269"/>
          </a:xfrm>
        </p:spPr>
        <p:txBody>
          <a:bodyPr bIns="0" anchor="t"/>
          <a:lstStyle>
            <a:lvl1pPr>
              <a:lnSpc>
                <a:spcPct val="100000"/>
              </a:lnSpc>
              <a:defRPr sz="3000">
                <a:solidFill>
                  <a:schemeClr val="bg1"/>
                </a:solidFill>
                <a:latin typeface="Visa Dialect Regular" pitchFamily="2" charset="0"/>
              </a:defRPr>
            </a:lvl1pPr>
          </a:lstStyle>
          <a:p>
            <a:r>
              <a:rPr lang="en-US"/>
              <a:t>Click to edit Heading</a:t>
            </a:r>
            <a:endParaRPr lang="en-GB"/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F9762F65-2D2D-45AC-80BF-54572FDCDFE9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962470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3840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279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Standard body_just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E87795C6-ECC7-E78E-E271-F1FCBC036F2C}"/>
              </a:ext>
            </a:extLst>
          </p:cNvPr>
          <p:cNvGrpSpPr/>
          <p:nvPr userDrawn="1"/>
        </p:nvGrpSpPr>
        <p:grpSpPr>
          <a:xfrm>
            <a:off x="9899235" y="0"/>
            <a:ext cx="2292765" cy="6858000"/>
            <a:chOff x="4938823" y="0"/>
            <a:chExt cx="2222205" cy="6646944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F593E9D7-5D4A-8D97-BDC7-10E62167F3F8}"/>
                </a:ext>
              </a:extLst>
            </p:cNvPr>
            <p:cNvSpPr/>
            <p:nvPr userDrawn="1"/>
          </p:nvSpPr>
          <p:spPr>
            <a:xfrm>
              <a:off x="4938823" y="0"/>
              <a:ext cx="2222205" cy="222220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err="1"/>
            </a:p>
          </p:txBody>
        </p:sp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CDDEB277-2C79-2785-3CD3-67C27083EFE0}"/>
                </a:ext>
              </a:extLst>
            </p:cNvPr>
            <p:cNvSpPr/>
            <p:nvPr userDrawn="1"/>
          </p:nvSpPr>
          <p:spPr>
            <a:xfrm>
              <a:off x="4938823" y="2222205"/>
              <a:ext cx="2222205" cy="4424739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err="1"/>
            </a:p>
          </p:txBody>
        </p:sp>
      </p:grp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670D46AB-F9AD-1D0D-7E58-B21F9E4B99A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899235" y="0"/>
            <a:ext cx="2292764" cy="2292763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Subtitle 1">
            <a:extLst>
              <a:ext uri="{FF2B5EF4-FFF2-40B4-BE49-F238E27FC236}">
                <a16:creationId xmlns:a16="http://schemas.microsoft.com/office/drawing/2014/main" id="{8153C846-447A-8EEA-CF44-48343E2245A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585472" y="6577300"/>
            <a:ext cx="7201676" cy="107673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" b="0">
                <a:solidFill>
                  <a:schemeClr val="bg2">
                    <a:lumMod val="75000"/>
                  </a:schemeClr>
                </a:solidFill>
                <a:latin typeface="+mn-lt"/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BA762FF6-3A8B-FD5A-6C35-627ACCFC9F74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F3A5A2-031C-B5BD-AFCB-4D71859B09F7}"/>
              </a:ext>
            </a:extLst>
          </p:cNvPr>
          <p:cNvSpPr txBox="1"/>
          <p:nvPr userDrawn="1"/>
        </p:nvSpPr>
        <p:spPr>
          <a:xfrm>
            <a:off x="9155177" y="6578958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7770430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Standard body_just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593E9D7-5D4A-8D97-BDC7-10E62167F3F8}"/>
              </a:ext>
            </a:extLst>
          </p:cNvPr>
          <p:cNvSpPr/>
          <p:nvPr userDrawn="1"/>
        </p:nvSpPr>
        <p:spPr>
          <a:xfrm>
            <a:off x="9899235" y="0"/>
            <a:ext cx="2292765" cy="22927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DDEB277-2C79-2785-3CD3-67C27083EFE0}"/>
              </a:ext>
            </a:extLst>
          </p:cNvPr>
          <p:cNvSpPr/>
          <p:nvPr userDrawn="1"/>
        </p:nvSpPr>
        <p:spPr>
          <a:xfrm>
            <a:off x="9590157" y="6250609"/>
            <a:ext cx="2601843" cy="6073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670D46AB-F9AD-1D0D-7E58-B21F9E4B99A7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9590156" y="0"/>
            <a:ext cx="2601843" cy="6250609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Subtitle 1">
            <a:extLst>
              <a:ext uri="{FF2B5EF4-FFF2-40B4-BE49-F238E27FC236}">
                <a16:creationId xmlns:a16="http://schemas.microsoft.com/office/drawing/2014/main" id="{8153C846-447A-8EEA-CF44-48343E2245A3}"/>
              </a:ext>
            </a:extLst>
          </p:cNvPr>
          <p:cNvSpPr>
            <a:spLocks noGrp="1"/>
          </p:cNvSpPr>
          <p:nvPr userDrawn="1">
            <p:ph type="body" idx="15" hasCustomPrompt="1"/>
          </p:nvPr>
        </p:nvSpPr>
        <p:spPr>
          <a:xfrm>
            <a:off x="585472" y="6577300"/>
            <a:ext cx="7201676" cy="107673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" b="0">
                <a:solidFill>
                  <a:schemeClr val="bg2">
                    <a:lumMod val="75000"/>
                  </a:schemeClr>
                </a:solidFill>
                <a:latin typeface="+mn-lt"/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id="{BA762FF6-3A8B-FD5A-6C35-627ACCFC9F74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F3A5A2-031C-B5BD-AFCB-4D71859B09F7}"/>
              </a:ext>
            </a:extLst>
          </p:cNvPr>
          <p:cNvSpPr txBox="1"/>
          <p:nvPr userDrawn="1"/>
        </p:nvSpPr>
        <p:spPr>
          <a:xfrm>
            <a:off x="9155177" y="6578958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23601785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Standard body_just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40F0295-A435-5038-D356-EA2E7824FB1C}"/>
              </a:ext>
            </a:extLst>
          </p:cNvPr>
          <p:cNvSpPr/>
          <p:nvPr userDrawn="1"/>
        </p:nvSpPr>
        <p:spPr>
          <a:xfrm>
            <a:off x="8385388" y="6299790"/>
            <a:ext cx="3806613" cy="558209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670D46AB-F9AD-1D0D-7E58-B21F9E4B99A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85388" y="0"/>
            <a:ext cx="3806612" cy="629979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Subtitle 1">
            <a:extLst>
              <a:ext uri="{FF2B5EF4-FFF2-40B4-BE49-F238E27FC236}">
                <a16:creationId xmlns:a16="http://schemas.microsoft.com/office/drawing/2014/main" id="{8153C846-447A-8EEA-CF44-48343E2245A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585472" y="6577300"/>
            <a:ext cx="7201676" cy="107673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" b="0">
                <a:solidFill>
                  <a:schemeClr val="bg2">
                    <a:lumMod val="75000"/>
                  </a:schemeClr>
                </a:solidFill>
                <a:latin typeface="+mn-lt"/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D73394C1-FDBA-9AF3-0B35-CE110F028A0B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443889" y="906554"/>
            <a:ext cx="7785711" cy="312617"/>
          </a:xfrm>
          <a:prstGeom prst="rect">
            <a:avLst/>
          </a:prstGeom>
        </p:spPr>
        <p:txBody>
          <a:bodyPr l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accent1"/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itle 3">
            <a:extLst>
              <a:ext uri="{FF2B5EF4-FFF2-40B4-BE49-F238E27FC236}">
                <a16:creationId xmlns:a16="http://schemas.microsoft.com/office/drawing/2014/main" id="{7B86D871-1B83-F348-99E8-3CC5BEE4E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9" y="310221"/>
            <a:ext cx="7785711" cy="483891"/>
          </a:xfrm>
        </p:spPr>
        <p:txBody>
          <a:bodyPr anchor="t"/>
          <a:lstStyle>
            <a:lvl1pPr>
              <a:lnSpc>
                <a:spcPct val="100000"/>
              </a:lnSpc>
              <a:defRPr sz="3400" b="0">
                <a:solidFill>
                  <a:schemeClr val="accent1"/>
                </a:solidFill>
                <a:latin typeface="Visa Dialect Regular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Freeform 9">
            <a:extLst>
              <a:ext uri="{FF2B5EF4-FFF2-40B4-BE49-F238E27FC236}">
                <a16:creationId xmlns:a16="http://schemas.microsoft.com/office/drawing/2014/main" id="{ED17B629-6344-71E5-63C9-C1D12553DA7B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D9CAA1-FB69-5D70-2829-CB23DF099364}"/>
              </a:ext>
            </a:extLst>
          </p:cNvPr>
          <p:cNvSpPr txBox="1"/>
          <p:nvPr userDrawn="1"/>
        </p:nvSpPr>
        <p:spPr>
          <a:xfrm>
            <a:off x="9155177" y="6578958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28198365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Standard body_just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40F0295-A435-5038-D356-EA2E7824FB1C}"/>
              </a:ext>
            </a:extLst>
          </p:cNvPr>
          <p:cNvSpPr/>
          <p:nvPr userDrawn="1"/>
        </p:nvSpPr>
        <p:spPr>
          <a:xfrm>
            <a:off x="9248732" y="6299790"/>
            <a:ext cx="2943269" cy="55820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670D46AB-F9AD-1D0D-7E58-B21F9E4B99A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248732" y="0"/>
            <a:ext cx="2943267" cy="6299790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11" name="Subtitle 1">
            <a:extLst>
              <a:ext uri="{FF2B5EF4-FFF2-40B4-BE49-F238E27FC236}">
                <a16:creationId xmlns:a16="http://schemas.microsoft.com/office/drawing/2014/main" id="{8153C846-447A-8EEA-CF44-48343E2245A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585472" y="6577300"/>
            <a:ext cx="7201676" cy="107673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" b="0">
                <a:solidFill>
                  <a:schemeClr val="bg2">
                    <a:lumMod val="75000"/>
                  </a:schemeClr>
                </a:solidFill>
                <a:latin typeface="+mn-lt"/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D73394C1-FDBA-9AF3-0B35-CE110F028A0B}"/>
              </a:ext>
            </a:extLst>
          </p:cNvPr>
          <p:cNvSpPr>
            <a:spLocks noGrp="1"/>
          </p:cNvSpPr>
          <p:nvPr>
            <p:ph type="body" idx="16"/>
          </p:nvPr>
        </p:nvSpPr>
        <p:spPr>
          <a:xfrm>
            <a:off x="443889" y="906554"/>
            <a:ext cx="7785711" cy="312617"/>
          </a:xfrm>
          <a:prstGeom prst="rect">
            <a:avLst/>
          </a:prstGeom>
        </p:spPr>
        <p:txBody>
          <a:bodyPr l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600" b="0">
                <a:solidFill>
                  <a:schemeClr val="accent1"/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itle 3">
            <a:extLst>
              <a:ext uri="{FF2B5EF4-FFF2-40B4-BE49-F238E27FC236}">
                <a16:creationId xmlns:a16="http://schemas.microsoft.com/office/drawing/2014/main" id="{7B86D871-1B83-F348-99E8-3CC5BEE4E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9" y="310221"/>
            <a:ext cx="7785711" cy="483891"/>
          </a:xfrm>
        </p:spPr>
        <p:txBody>
          <a:bodyPr anchor="t"/>
          <a:lstStyle>
            <a:lvl1pPr>
              <a:lnSpc>
                <a:spcPct val="100000"/>
              </a:lnSpc>
              <a:defRPr sz="3400" b="0">
                <a:solidFill>
                  <a:schemeClr val="accent1"/>
                </a:solidFill>
                <a:latin typeface="Visa Dialect Regular" pitchFamily="2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" name="Freeform 9">
            <a:extLst>
              <a:ext uri="{FF2B5EF4-FFF2-40B4-BE49-F238E27FC236}">
                <a16:creationId xmlns:a16="http://schemas.microsoft.com/office/drawing/2014/main" id="{ED17B629-6344-71E5-63C9-C1D12553DA7B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FD9CAA1-FB69-5D70-2829-CB23DF099364}"/>
              </a:ext>
            </a:extLst>
          </p:cNvPr>
          <p:cNvSpPr txBox="1"/>
          <p:nvPr userDrawn="1"/>
        </p:nvSpPr>
        <p:spPr>
          <a:xfrm>
            <a:off x="9155177" y="6578958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178491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PlaceHolder 1"/>
          <p:cNvSpPr>
            <a:spLocks noGrp="1"/>
          </p:cNvSpPr>
          <p:nvPr>
            <p:ph type="title"/>
          </p:nvPr>
        </p:nvSpPr>
        <p:spPr>
          <a:xfrm>
            <a:off x="623520" y="1412640"/>
            <a:ext cx="10872720" cy="6001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sz="1800" b="0" strike="noStrike" spc="-1">
              <a:solidFill>
                <a:schemeClr val="dk1"/>
              </a:solidFill>
              <a:latin typeface="Calibri"/>
            </a:endParaRPr>
          </a:p>
        </p:txBody>
      </p:sp>
      <p:sp>
        <p:nvSpPr>
          <p:cNvPr id="483" name="PlaceHolder 2"/>
          <p:cNvSpPr>
            <a:spLocks noGrp="1"/>
          </p:cNvSpPr>
          <p:nvPr>
            <p:ph/>
          </p:nvPr>
        </p:nvSpPr>
        <p:spPr>
          <a:xfrm>
            <a:off x="623520" y="2155320"/>
            <a:ext cx="10872720" cy="34815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sz="2000" b="0" strike="noStrike" spc="-1">
              <a:solidFill>
                <a:schemeClr val="accent1"/>
              </a:solidFill>
              <a:latin typeface="Open Sans Light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sldNum" idx="70"/>
          </p:nvPr>
        </p:nvSpPr>
        <p:spPr/>
        <p:txBody>
          <a:bodyPr/>
          <a:lstStyle/>
          <a:p>
            <a:fld id="{840177C8-1B7E-4D75-B0BC-4515B7CB7642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0561626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Divider_ADD Cutout imag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0BB37D83-15FD-AB03-B04E-8ADD66D023D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89990" y="0"/>
            <a:ext cx="2901004" cy="1567541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01DCB53C-20BB-C696-A4DE-411800DEDE5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3255939"/>
            <a:ext cx="3488985" cy="360206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9666B5AA-DA04-649C-5D28-B1389F921850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EC75C4E-219B-DFC8-F854-2DFDAF4E11B2}"/>
              </a:ext>
            </a:extLst>
          </p:cNvPr>
          <p:cNvSpPr txBox="1"/>
          <p:nvPr userDrawn="1"/>
        </p:nvSpPr>
        <p:spPr>
          <a:xfrm>
            <a:off x="9001637" y="6594029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550" b="0" i="0" u="none" strike="noStrike" kern="1200" spc="0" baseline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©2024 Visa. All rights reserved. Visa Confidential</a:t>
            </a:r>
          </a:p>
        </p:txBody>
      </p:sp>
      <p:sp>
        <p:nvSpPr>
          <p:cNvPr id="3" name="Subtitle 1">
            <a:extLst>
              <a:ext uri="{FF2B5EF4-FFF2-40B4-BE49-F238E27FC236}">
                <a16:creationId xmlns:a16="http://schemas.microsoft.com/office/drawing/2014/main" id="{EA2FBCB0-56B0-E6F9-6318-F7AF75C0808E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661479" y="6485586"/>
            <a:ext cx="2827506" cy="19839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1"/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CAAB09A-90B7-1031-9824-6E3E122412C4}"/>
              </a:ext>
            </a:extLst>
          </p:cNvPr>
          <p:cNvGrpSpPr/>
          <p:nvPr userDrawn="1"/>
        </p:nvGrpSpPr>
        <p:grpSpPr>
          <a:xfrm>
            <a:off x="3488987" y="-1"/>
            <a:ext cx="8703013" cy="6858001"/>
            <a:chOff x="4186896" y="-1"/>
            <a:chExt cx="7313961" cy="6858001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11A8061-207C-E197-457F-FF560EA17ABE}"/>
                </a:ext>
              </a:extLst>
            </p:cNvPr>
            <p:cNvSpPr/>
            <p:nvPr/>
          </p:nvSpPr>
          <p:spPr>
            <a:xfrm>
              <a:off x="4186896" y="3255940"/>
              <a:ext cx="2437987" cy="36020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err="1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9378518-05A9-7C0E-8C02-65F45E5CC09E}"/>
                </a:ext>
              </a:extLst>
            </p:cNvPr>
            <p:cNvSpPr/>
            <p:nvPr/>
          </p:nvSpPr>
          <p:spPr>
            <a:xfrm>
              <a:off x="6624883" y="1567543"/>
              <a:ext cx="2437987" cy="5290456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err="1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CB0AA39-F4C9-0C3A-1BC8-535EC3E210E3}"/>
                </a:ext>
              </a:extLst>
            </p:cNvPr>
            <p:cNvSpPr/>
            <p:nvPr/>
          </p:nvSpPr>
          <p:spPr>
            <a:xfrm>
              <a:off x="9062870" y="-1"/>
              <a:ext cx="2437987" cy="4615541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err="1"/>
            </a:p>
          </p:txBody>
        </p:sp>
      </p:grp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A214A6E7-B74A-A8FF-D801-FCFDF463E68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290996" y="4615542"/>
            <a:ext cx="2901004" cy="224245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848D081-8EDC-D90C-175D-7BDBAEAC7D4F}"/>
              </a:ext>
            </a:extLst>
          </p:cNvPr>
          <p:cNvSpPr txBox="1">
            <a:spLocks/>
          </p:cNvSpPr>
          <p:nvPr userDrawn="1"/>
        </p:nvSpPr>
        <p:spPr>
          <a:xfrm>
            <a:off x="220964" y="6594029"/>
            <a:ext cx="169979" cy="7949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1"/>
                </a:solidFill>
              </a:rPr>
              <a:pPr lvl="0" algn="l"/>
              <a:t>‹#›</a:t>
            </a:fld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1317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ody_ Letterbox - B2B Photo data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2813A458-D656-33ED-E425-71FE91A7F71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714414" y="0"/>
            <a:ext cx="3477585" cy="1952626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8581A99-0218-41C9-9583-984A769A5EE9}"/>
              </a:ext>
            </a:extLst>
          </p:cNvPr>
          <p:cNvSpPr/>
          <p:nvPr userDrawn="1"/>
        </p:nvSpPr>
        <p:spPr>
          <a:xfrm>
            <a:off x="1" y="0"/>
            <a:ext cx="8714415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B51E5D-94EB-B9C3-DE2C-72317C4B8538}"/>
              </a:ext>
            </a:extLst>
          </p:cNvPr>
          <p:cNvSpPr txBox="1">
            <a:spLocks/>
          </p:cNvSpPr>
          <p:nvPr userDrawn="1"/>
        </p:nvSpPr>
        <p:spPr>
          <a:xfrm>
            <a:off x="357923" y="6594029"/>
            <a:ext cx="169979" cy="7949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2">
                    <a:lumMod val="75000"/>
                  </a:schemeClr>
                </a:solidFill>
              </a:rPr>
              <a:pPr lvl="0" algn="l"/>
              <a:t>‹#›</a:t>
            </a:fld>
            <a:endParaRPr 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4F535F-B8F4-5459-979E-DC5B139AF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902" y="376972"/>
            <a:ext cx="8270523" cy="1198682"/>
          </a:xfrm>
        </p:spPr>
        <p:txBody>
          <a:bodyPr anchor="t"/>
          <a:lstStyle>
            <a:lvl1pPr>
              <a:lnSpc>
                <a:spcPct val="100000"/>
              </a:lnSpc>
              <a:defRPr sz="3400">
                <a:solidFill>
                  <a:schemeClr val="accent1"/>
                </a:solidFill>
                <a:latin typeface="Visa Dialect Regular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20820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279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ody_ full bleed B2B colour bloc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2FDF9EC-5FD3-4E14-8442-4C8CF76EC2A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2C12FB-7109-4C12-A5B9-C74CEA68D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89905" y="2090797"/>
            <a:ext cx="5740460" cy="205912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91440" numCol="1" anchor="ctr" anchorCtr="0" compatLnSpc="1">
            <a:prstTxWarp prst="textNoShape">
              <a:avLst/>
            </a:prstTxWarp>
          </a:bodyPr>
          <a:lstStyle>
            <a:lvl1pPr algn="ctr">
              <a:defRPr lang="en-GB" sz="5400" b="0" dirty="0">
                <a:solidFill>
                  <a:schemeClr val="bg1"/>
                </a:solidFill>
                <a:latin typeface="Visa Dialect Regular" pitchFamily="2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08C99869-5708-9C7D-1DFB-F15842682A60}"/>
              </a:ext>
            </a:extLst>
          </p:cNvPr>
          <p:cNvSpPr txBox="1">
            <a:spLocks/>
          </p:cNvSpPr>
          <p:nvPr userDrawn="1"/>
        </p:nvSpPr>
        <p:spPr>
          <a:xfrm>
            <a:off x="198039" y="6594029"/>
            <a:ext cx="169979" cy="7949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1"/>
                </a:solidFill>
              </a:rPr>
              <a:pPr lvl="0" algn="l"/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B00409D9-5122-0BDB-686D-A6CD65B8F7CE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tx2"/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8" name="Freeform 9">
            <a:extLst>
              <a:ext uri="{FF2B5EF4-FFF2-40B4-BE49-F238E27FC236}">
                <a16:creationId xmlns:a16="http://schemas.microsoft.com/office/drawing/2014/main" id="{2E38A01B-E2C2-9801-F099-D2070CEC1E61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BAA3053-8318-1289-60F5-F2B2E6AFAA5E}"/>
              </a:ext>
            </a:extLst>
          </p:cNvPr>
          <p:cNvSpPr txBox="1"/>
          <p:nvPr userDrawn="1"/>
        </p:nvSpPr>
        <p:spPr>
          <a:xfrm>
            <a:off x="9155177" y="6578958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15305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3840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279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Standard body_just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5BF05EA-2520-09C7-3FB8-183E2C69FB96}"/>
              </a:ext>
            </a:extLst>
          </p:cNvPr>
          <p:cNvSpPr/>
          <p:nvPr userDrawn="1"/>
        </p:nvSpPr>
        <p:spPr>
          <a:xfrm>
            <a:off x="-1" y="6225702"/>
            <a:ext cx="12192001" cy="63229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443889" y="310221"/>
            <a:ext cx="8220214" cy="4838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91440" numCol="1" anchor="t" anchorCtr="0" compatLnSpc="1">
            <a:prstTxWarp prst="textNoShape">
              <a:avLst/>
            </a:prstTxWarp>
          </a:bodyPr>
          <a:lstStyle>
            <a:lvl1pPr>
              <a:defRPr lang="en-US" sz="3400" b="0" dirty="0">
                <a:solidFill>
                  <a:schemeClr val="accent1"/>
                </a:solidFill>
                <a:latin typeface="Visa Dialect Regular" pitchFamily="2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670D46AB-F9AD-1D0D-7E58-B21F9E4B99A7}"/>
              </a:ext>
            </a:extLst>
          </p:cNvPr>
          <p:cNvSpPr>
            <a:spLocks noGrp="1"/>
          </p:cNvSpPr>
          <p:nvPr userDrawn="1">
            <p:ph type="pic" sz="quarter" idx="13"/>
          </p:nvPr>
        </p:nvSpPr>
        <p:spPr>
          <a:xfrm>
            <a:off x="8664104" y="0"/>
            <a:ext cx="3527896" cy="622570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Subtitle 1">
            <a:extLst>
              <a:ext uri="{FF2B5EF4-FFF2-40B4-BE49-F238E27FC236}">
                <a16:creationId xmlns:a16="http://schemas.microsoft.com/office/drawing/2014/main" id="{FDCF3A0C-C6E0-55C3-6A40-C05E0DC462F3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2" name="Freeform 9">
            <a:extLst>
              <a:ext uri="{FF2B5EF4-FFF2-40B4-BE49-F238E27FC236}">
                <a16:creationId xmlns:a16="http://schemas.microsoft.com/office/drawing/2014/main" id="{3177E344-055C-0C67-C906-9DED2A265407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bg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C7E9EA-27EC-8D88-48A6-D1BDC95BE2F0}"/>
              </a:ext>
            </a:extLst>
          </p:cNvPr>
          <p:cNvSpPr txBox="1"/>
          <p:nvPr userDrawn="1"/>
        </p:nvSpPr>
        <p:spPr>
          <a:xfrm>
            <a:off x="9155177" y="6578958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10321193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ody_ Letterbox - B2B Photo data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00E6A819-DEA4-4E33-83AB-AFAA1967757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8837234" cy="1952626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2813A458-D656-33ED-E425-71FE91A7F71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837233" y="4905374"/>
            <a:ext cx="3354766" cy="1952626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8581A99-0218-41C9-9583-984A769A5EE9}"/>
              </a:ext>
            </a:extLst>
          </p:cNvPr>
          <p:cNvSpPr/>
          <p:nvPr userDrawn="1"/>
        </p:nvSpPr>
        <p:spPr>
          <a:xfrm>
            <a:off x="1" y="1936724"/>
            <a:ext cx="8837234" cy="49292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2B34CDA4-533B-0B2F-ADFB-BE55E7543D02}"/>
              </a:ext>
            </a:extLst>
          </p:cNvPr>
          <p:cNvSpPr txBox="1">
            <a:spLocks/>
          </p:cNvSpPr>
          <p:nvPr userDrawn="1"/>
        </p:nvSpPr>
        <p:spPr>
          <a:xfrm>
            <a:off x="198039" y="6594029"/>
            <a:ext cx="169979" cy="7949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1"/>
                </a:solidFill>
              </a:rPr>
              <a:pPr lvl="0" algn="l"/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8" name="Subtitle 1">
            <a:extLst>
              <a:ext uri="{FF2B5EF4-FFF2-40B4-BE49-F238E27FC236}">
                <a16:creationId xmlns:a16="http://schemas.microsoft.com/office/drawing/2014/main" id="{647B9F23-DF18-0847-999D-EC5F9D4304AE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tx2"/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6" name="Freeform 9">
            <a:extLst>
              <a:ext uri="{FF2B5EF4-FFF2-40B4-BE49-F238E27FC236}">
                <a16:creationId xmlns:a16="http://schemas.microsoft.com/office/drawing/2014/main" id="{A2FD853E-7342-088F-E446-C7A5C06E506E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C3639B-01C1-13A8-E268-BE10E0B6BF79}"/>
              </a:ext>
            </a:extLst>
          </p:cNvPr>
          <p:cNvSpPr txBox="1"/>
          <p:nvPr userDrawn="1"/>
        </p:nvSpPr>
        <p:spPr>
          <a:xfrm>
            <a:off x="9155177" y="6578958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15000142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279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Divider_ADD Cutout imager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6195EFC-D82D-832D-7CA2-8C695E2868FC}"/>
              </a:ext>
            </a:extLst>
          </p:cNvPr>
          <p:cNvSpPr/>
          <p:nvPr userDrawn="1"/>
        </p:nvSpPr>
        <p:spPr>
          <a:xfrm>
            <a:off x="5560042" y="460268"/>
            <a:ext cx="6631957" cy="63977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2B5396E2-3A55-3D3A-CAFE-FB4EB206F7B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5560043" cy="6858000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6278062" y="2194295"/>
            <a:ext cx="4027007" cy="877402"/>
          </a:xfrm>
          <a:prstGeom prst="rect">
            <a:avLst/>
          </a:prstGeom>
        </p:spPr>
        <p:txBody>
          <a:bodyPr anchor="t"/>
          <a:lstStyle>
            <a:lvl1pPr>
              <a:lnSpc>
                <a:spcPct val="100000"/>
              </a:lnSpc>
              <a:defRPr sz="5400">
                <a:solidFill>
                  <a:schemeClr val="bg1"/>
                </a:solidFill>
                <a:latin typeface="Visa Dialect Regular" pitchFamily="2" charset="0"/>
              </a:defRPr>
            </a:lvl1pPr>
          </a:lstStyle>
          <a:p>
            <a:r>
              <a:rPr lang="en-US"/>
              <a:t>00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0"/>
          </p:nvPr>
        </p:nvSpPr>
        <p:spPr>
          <a:xfrm>
            <a:off x="6278062" y="3285043"/>
            <a:ext cx="4027007" cy="95410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8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95F6AE-2146-AEED-C5FC-B415DA22E4C2}"/>
              </a:ext>
            </a:extLst>
          </p:cNvPr>
          <p:cNvSpPr txBox="1"/>
          <p:nvPr userDrawn="1"/>
        </p:nvSpPr>
        <p:spPr>
          <a:xfrm>
            <a:off x="408272" y="6581550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©2024 Visa. All rights reserved. 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A99CB72-9A75-6473-D889-732E1E37F672}"/>
              </a:ext>
            </a:extLst>
          </p:cNvPr>
          <p:cNvSpPr txBox="1">
            <a:spLocks/>
          </p:cNvSpPr>
          <p:nvPr userDrawn="1"/>
        </p:nvSpPr>
        <p:spPr>
          <a:xfrm>
            <a:off x="195492" y="6582116"/>
            <a:ext cx="212780" cy="9951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2"/>
                </a:solidFill>
              </a:rPr>
              <a:pPr lvl="0" algn="l"/>
              <a:t>‹#›</a:t>
            </a:fld>
            <a:endParaRPr lang="en-US">
              <a:solidFill>
                <a:schemeClr val="bg2"/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CBD7B97-E46B-D7F5-2F23-69BA945AB090}"/>
              </a:ext>
            </a:extLst>
          </p:cNvPr>
          <p:cNvSpPr/>
          <p:nvPr userDrawn="1"/>
        </p:nvSpPr>
        <p:spPr>
          <a:xfrm>
            <a:off x="9670694" y="6272501"/>
            <a:ext cx="2521306" cy="5854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2" name="Freeform 8">
            <a:extLst>
              <a:ext uri="{FF2B5EF4-FFF2-40B4-BE49-F238E27FC236}">
                <a16:creationId xmlns:a16="http://schemas.microsoft.com/office/drawing/2014/main" id="{5553AC62-30C0-E70C-76E0-B57CE0F96C7A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0643616" y="6090323"/>
            <a:ext cx="1172936" cy="377874"/>
          </a:xfrm>
          <a:custGeom>
            <a:avLst/>
            <a:gdLst>
              <a:gd name="T0" fmla="*/ 2147483646 w 2169"/>
              <a:gd name="T1" fmla="*/ 2147483646 h 696"/>
              <a:gd name="T2" fmla="*/ 2147483646 w 2169"/>
              <a:gd name="T3" fmla="*/ 2147483646 h 696"/>
              <a:gd name="T4" fmla="*/ 2147483646 w 2169"/>
              <a:gd name="T5" fmla="*/ 2147483646 h 696"/>
              <a:gd name="T6" fmla="*/ 2147483646 w 2169"/>
              <a:gd name="T7" fmla="*/ 2147483646 h 696"/>
              <a:gd name="T8" fmla="*/ 2147483646 w 2169"/>
              <a:gd name="T9" fmla="*/ 2147483646 h 696"/>
              <a:gd name="T10" fmla="*/ 0 w 2169"/>
              <a:gd name="T11" fmla="*/ 2147483646 h 696"/>
              <a:gd name="T12" fmla="*/ 2147483646 w 2169"/>
              <a:gd name="T13" fmla="*/ 2147483646 h 696"/>
              <a:gd name="T14" fmla="*/ 2147483646 w 2169"/>
              <a:gd name="T15" fmla="*/ 2147483646 h 696"/>
              <a:gd name="T16" fmla="*/ 2147483646 w 2169"/>
              <a:gd name="T17" fmla="*/ 2147483646 h 696"/>
              <a:gd name="T18" fmla="*/ 2147483646 w 2169"/>
              <a:gd name="T19" fmla="*/ 2147483646 h 696"/>
              <a:gd name="T20" fmla="*/ 2147483646 w 2169"/>
              <a:gd name="T21" fmla="*/ 2147483646 h 696"/>
              <a:gd name="T22" fmla="*/ 2147483646 w 2169"/>
              <a:gd name="T23" fmla="*/ 2147483646 h 696"/>
              <a:gd name="T24" fmla="*/ 2147483646 w 2169"/>
              <a:gd name="T25" fmla="*/ 2147483646 h 696"/>
              <a:gd name="T26" fmla="*/ 2147483646 w 2169"/>
              <a:gd name="T27" fmla="*/ 2147483646 h 696"/>
              <a:gd name="T28" fmla="*/ 2147483646 w 2169"/>
              <a:gd name="T29" fmla="*/ 2147483646 h 696"/>
              <a:gd name="T30" fmla="*/ 2147483646 w 2169"/>
              <a:gd name="T31" fmla="*/ 2147483646 h 696"/>
              <a:gd name="T32" fmla="*/ 2147483646 w 2169"/>
              <a:gd name="T33" fmla="*/ 2147483646 h 696"/>
              <a:gd name="T34" fmla="*/ 2147483646 w 2169"/>
              <a:gd name="T35" fmla="*/ 0 h 696"/>
              <a:gd name="T36" fmla="*/ 2147483646 w 2169"/>
              <a:gd name="T37" fmla="*/ 2147483646 h 696"/>
              <a:gd name="T38" fmla="*/ 2147483646 w 2169"/>
              <a:gd name="T39" fmla="*/ 2147483646 h 696"/>
              <a:gd name="T40" fmla="*/ 2147483646 w 2169"/>
              <a:gd name="T41" fmla="*/ 2147483646 h 696"/>
              <a:gd name="T42" fmla="*/ 2147483646 w 2169"/>
              <a:gd name="T43" fmla="*/ 2147483646 h 696"/>
              <a:gd name="T44" fmla="*/ 2147483646 w 2169"/>
              <a:gd name="T45" fmla="*/ 2147483646 h 696"/>
              <a:gd name="T46" fmla="*/ 2147483646 w 2169"/>
              <a:gd name="T47" fmla="*/ 2147483646 h 696"/>
              <a:gd name="T48" fmla="*/ 2147483646 w 2169"/>
              <a:gd name="T49" fmla="*/ 2147483646 h 696"/>
              <a:gd name="T50" fmla="*/ 2147483646 w 2169"/>
              <a:gd name="T51" fmla="*/ 2147483646 h 696"/>
              <a:gd name="T52" fmla="*/ 2147483646 w 2169"/>
              <a:gd name="T53" fmla="*/ 2147483646 h 696"/>
              <a:gd name="T54" fmla="*/ 2147483646 w 2169"/>
              <a:gd name="T55" fmla="*/ 2147483646 h 696"/>
              <a:gd name="T56" fmla="*/ 2147483646 w 2169"/>
              <a:gd name="T57" fmla="*/ 2147483646 h 696"/>
              <a:gd name="T58" fmla="*/ 2147483646 w 2169"/>
              <a:gd name="T59" fmla="*/ 2147483646 h 696"/>
              <a:gd name="T60" fmla="*/ 2147483646 w 2169"/>
              <a:gd name="T61" fmla="*/ 2147483646 h 696"/>
              <a:gd name="T62" fmla="*/ 2147483646 w 2169"/>
              <a:gd name="T63" fmla="*/ 2147483646 h 696"/>
              <a:gd name="T64" fmla="*/ 2147483646 w 2169"/>
              <a:gd name="T65" fmla="*/ 2147483646 h 696"/>
              <a:gd name="T66" fmla="*/ 2147483646 w 2169"/>
              <a:gd name="T67" fmla="*/ 2147483646 h 696"/>
              <a:gd name="T68" fmla="*/ 2147483646 w 2169"/>
              <a:gd name="T69" fmla="*/ 2147483646 h 696"/>
              <a:gd name="T70" fmla="*/ 2147483646 w 2169"/>
              <a:gd name="T71" fmla="*/ 2147483646 h 696"/>
              <a:gd name="T72" fmla="*/ 2147483646 w 2169"/>
              <a:gd name="T73" fmla="*/ 2147483646 h 696"/>
              <a:gd name="T74" fmla="*/ 2147483646 w 2169"/>
              <a:gd name="T75" fmla="*/ 2147483646 h 696"/>
              <a:gd name="T76" fmla="*/ 2147483646 w 2169"/>
              <a:gd name="T77" fmla="*/ 2147483646 h 696"/>
              <a:gd name="T78" fmla="*/ 2147483646 w 2169"/>
              <a:gd name="T79" fmla="*/ 2147483646 h 696"/>
              <a:gd name="T80" fmla="*/ 2147483646 w 2169"/>
              <a:gd name="T81" fmla="*/ 2147483646 h 696"/>
              <a:gd name="T82" fmla="*/ 2147483646 w 2169"/>
              <a:gd name="T83" fmla="*/ 2147483646 h 696"/>
              <a:gd name="T84" fmla="*/ 2147483646 w 2169"/>
              <a:gd name="T85" fmla="*/ 2147483646 h 696"/>
              <a:gd name="T86" fmla="*/ 2147483646 w 2169"/>
              <a:gd name="T87" fmla="*/ 2147483646 h 696"/>
              <a:gd name="T88" fmla="*/ 2147483646 w 2169"/>
              <a:gd name="T89" fmla="*/ 2147483646 h 69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169" h="696">
                <a:moveTo>
                  <a:pt x="824" y="12"/>
                </a:moveTo>
                <a:cubicBezTo>
                  <a:pt x="540" y="686"/>
                  <a:pt x="540" y="686"/>
                  <a:pt x="540" y="686"/>
                </a:cubicBezTo>
                <a:cubicBezTo>
                  <a:pt x="355" y="686"/>
                  <a:pt x="355" y="686"/>
                  <a:pt x="355" y="686"/>
                </a:cubicBezTo>
                <a:cubicBezTo>
                  <a:pt x="215" y="148"/>
                  <a:pt x="215" y="148"/>
                  <a:pt x="215" y="148"/>
                </a:cubicBezTo>
                <a:cubicBezTo>
                  <a:pt x="206" y="115"/>
                  <a:pt x="199" y="103"/>
                  <a:pt x="173" y="89"/>
                </a:cubicBezTo>
                <a:cubicBezTo>
                  <a:pt x="131" y="66"/>
                  <a:pt x="62" y="45"/>
                  <a:pt x="0" y="32"/>
                </a:cubicBezTo>
                <a:cubicBezTo>
                  <a:pt x="5" y="12"/>
                  <a:pt x="5" y="12"/>
                  <a:pt x="5" y="12"/>
                </a:cubicBezTo>
                <a:cubicBezTo>
                  <a:pt x="303" y="12"/>
                  <a:pt x="303" y="12"/>
                  <a:pt x="303" y="12"/>
                </a:cubicBezTo>
                <a:cubicBezTo>
                  <a:pt x="341" y="12"/>
                  <a:pt x="375" y="37"/>
                  <a:pt x="384" y="81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640" y="12"/>
                  <a:pt x="640" y="12"/>
                  <a:pt x="640" y="12"/>
                </a:cubicBezTo>
                <a:lnTo>
                  <a:pt x="824" y="12"/>
                </a:lnTo>
                <a:close/>
                <a:moveTo>
                  <a:pt x="1549" y="466"/>
                </a:moveTo>
                <a:cubicBezTo>
                  <a:pt x="1550" y="288"/>
                  <a:pt x="1302" y="278"/>
                  <a:pt x="1304" y="199"/>
                </a:cubicBezTo>
                <a:cubicBezTo>
                  <a:pt x="1304" y="174"/>
                  <a:pt x="1327" y="149"/>
                  <a:pt x="1378" y="142"/>
                </a:cubicBezTo>
                <a:cubicBezTo>
                  <a:pt x="1403" y="139"/>
                  <a:pt x="1472" y="136"/>
                  <a:pt x="1551" y="172"/>
                </a:cubicBezTo>
                <a:cubicBezTo>
                  <a:pt x="1582" y="29"/>
                  <a:pt x="1582" y="29"/>
                  <a:pt x="1582" y="29"/>
                </a:cubicBezTo>
                <a:cubicBezTo>
                  <a:pt x="1539" y="14"/>
                  <a:pt x="1485" y="0"/>
                  <a:pt x="1418" y="0"/>
                </a:cubicBezTo>
                <a:cubicBezTo>
                  <a:pt x="1245" y="0"/>
                  <a:pt x="1123" y="91"/>
                  <a:pt x="1122" y="222"/>
                </a:cubicBezTo>
                <a:cubicBezTo>
                  <a:pt x="1121" y="319"/>
                  <a:pt x="1209" y="373"/>
                  <a:pt x="1275" y="406"/>
                </a:cubicBezTo>
                <a:cubicBezTo>
                  <a:pt x="1343" y="439"/>
                  <a:pt x="1366" y="460"/>
                  <a:pt x="1366" y="489"/>
                </a:cubicBezTo>
                <a:cubicBezTo>
                  <a:pt x="1365" y="535"/>
                  <a:pt x="1311" y="555"/>
                  <a:pt x="1261" y="555"/>
                </a:cubicBezTo>
                <a:cubicBezTo>
                  <a:pt x="1173" y="557"/>
                  <a:pt x="1122" y="532"/>
                  <a:pt x="1081" y="513"/>
                </a:cubicBezTo>
                <a:cubicBezTo>
                  <a:pt x="1049" y="660"/>
                  <a:pt x="1049" y="660"/>
                  <a:pt x="1049" y="660"/>
                </a:cubicBezTo>
                <a:cubicBezTo>
                  <a:pt x="1090" y="679"/>
                  <a:pt x="1166" y="695"/>
                  <a:pt x="1244" y="696"/>
                </a:cubicBezTo>
                <a:cubicBezTo>
                  <a:pt x="1428" y="696"/>
                  <a:pt x="1549" y="606"/>
                  <a:pt x="1549" y="466"/>
                </a:cubicBezTo>
                <a:moveTo>
                  <a:pt x="2007" y="686"/>
                </a:moveTo>
                <a:cubicBezTo>
                  <a:pt x="2169" y="686"/>
                  <a:pt x="2169" y="686"/>
                  <a:pt x="2169" y="686"/>
                </a:cubicBezTo>
                <a:cubicBezTo>
                  <a:pt x="2027" y="12"/>
                  <a:pt x="2027" y="12"/>
                  <a:pt x="2027" y="12"/>
                </a:cubicBezTo>
                <a:cubicBezTo>
                  <a:pt x="1878" y="12"/>
                  <a:pt x="1878" y="12"/>
                  <a:pt x="1878" y="12"/>
                </a:cubicBezTo>
                <a:cubicBezTo>
                  <a:pt x="1844" y="12"/>
                  <a:pt x="1816" y="31"/>
                  <a:pt x="1803" y="61"/>
                </a:cubicBezTo>
                <a:cubicBezTo>
                  <a:pt x="1540" y="686"/>
                  <a:pt x="1540" y="686"/>
                  <a:pt x="1540" y="686"/>
                </a:cubicBezTo>
                <a:cubicBezTo>
                  <a:pt x="1724" y="686"/>
                  <a:pt x="1724" y="686"/>
                  <a:pt x="1724" y="686"/>
                </a:cubicBezTo>
                <a:cubicBezTo>
                  <a:pt x="1761" y="585"/>
                  <a:pt x="1761" y="585"/>
                  <a:pt x="1761" y="585"/>
                </a:cubicBezTo>
                <a:cubicBezTo>
                  <a:pt x="1985" y="585"/>
                  <a:pt x="1985" y="585"/>
                  <a:pt x="1985" y="585"/>
                </a:cubicBezTo>
                <a:lnTo>
                  <a:pt x="2007" y="686"/>
                </a:lnTo>
                <a:close/>
                <a:moveTo>
                  <a:pt x="1811" y="447"/>
                </a:moveTo>
                <a:cubicBezTo>
                  <a:pt x="1903" y="194"/>
                  <a:pt x="1903" y="194"/>
                  <a:pt x="1903" y="194"/>
                </a:cubicBezTo>
                <a:cubicBezTo>
                  <a:pt x="1956" y="447"/>
                  <a:pt x="1956" y="447"/>
                  <a:pt x="1956" y="447"/>
                </a:cubicBezTo>
                <a:lnTo>
                  <a:pt x="1811" y="447"/>
                </a:lnTo>
                <a:close/>
                <a:moveTo>
                  <a:pt x="1074" y="12"/>
                </a:moveTo>
                <a:cubicBezTo>
                  <a:pt x="929" y="686"/>
                  <a:pt x="929" y="686"/>
                  <a:pt x="929" y="686"/>
                </a:cubicBezTo>
                <a:cubicBezTo>
                  <a:pt x="754" y="686"/>
                  <a:pt x="754" y="686"/>
                  <a:pt x="754" y="686"/>
                </a:cubicBezTo>
                <a:cubicBezTo>
                  <a:pt x="899" y="12"/>
                  <a:pt x="899" y="12"/>
                  <a:pt x="899" y="12"/>
                </a:cubicBezTo>
                <a:lnTo>
                  <a:pt x="1074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464956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Standard body_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C286C59-6920-968A-2AE4-A189D4AE0A41}"/>
              </a:ext>
            </a:extLst>
          </p:cNvPr>
          <p:cNvSpPr/>
          <p:nvPr userDrawn="1"/>
        </p:nvSpPr>
        <p:spPr>
          <a:xfrm>
            <a:off x="3626916" y="1564912"/>
            <a:ext cx="8565084" cy="5293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331EC16-D964-CB6B-5496-AD24333C7D4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1" y="1"/>
            <a:ext cx="3626916" cy="6857999"/>
          </a:xfrm>
          <a:prstGeom prst="rect">
            <a:avLst/>
          </a:prstGeom>
          <a:solidFill>
            <a:schemeClr val="tx2"/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Subtitle 1">
            <a:extLst>
              <a:ext uri="{FF2B5EF4-FFF2-40B4-BE49-F238E27FC236}">
                <a16:creationId xmlns:a16="http://schemas.microsoft.com/office/drawing/2014/main" id="{B871DC83-4044-F51F-0714-8F788F2EC7F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3996862" y="6594029"/>
            <a:ext cx="5369082" cy="9094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" b="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57A59441-2F71-D182-ADD9-578D9DF074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54690" y="310221"/>
            <a:ext cx="7510208" cy="739191"/>
          </a:xfrm>
        </p:spPr>
        <p:txBody>
          <a:bodyPr anchor="t"/>
          <a:lstStyle>
            <a:lvl1pPr>
              <a:lnSpc>
                <a:spcPct val="100000"/>
              </a:lnSpc>
              <a:defRPr sz="3200" b="0">
                <a:solidFill>
                  <a:schemeClr val="accent1"/>
                </a:solidFill>
                <a:latin typeface="Visa Dialect Regular" pitchFamily="2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3" name="Freeform 9">
            <a:extLst>
              <a:ext uri="{FF2B5EF4-FFF2-40B4-BE49-F238E27FC236}">
                <a16:creationId xmlns:a16="http://schemas.microsoft.com/office/drawing/2014/main" id="{0E7F83DD-E8EB-70AF-6069-D302961DC989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379964-CA7E-651D-DD69-4A396A9D4D14}"/>
              </a:ext>
            </a:extLst>
          </p:cNvPr>
          <p:cNvSpPr txBox="1"/>
          <p:nvPr userDrawn="1"/>
        </p:nvSpPr>
        <p:spPr>
          <a:xfrm>
            <a:off x="9155177" y="6578958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35447259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Standard body_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C286C59-6920-968A-2AE4-A189D4AE0A41}"/>
              </a:ext>
            </a:extLst>
          </p:cNvPr>
          <p:cNvSpPr/>
          <p:nvPr userDrawn="1"/>
        </p:nvSpPr>
        <p:spPr>
          <a:xfrm>
            <a:off x="0" y="2062434"/>
            <a:ext cx="8080557" cy="479959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331EC16-D964-CB6B-5496-AD24333C7D4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080557" y="1"/>
            <a:ext cx="4111443" cy="6857999"/>
          </a:xfrm>
          <a:prstGeom prst="rect">
            <a:avLst/>
          </a:prstGeom>
          <a:solidFill>
            <a:schemeClr val="tx2"/>
          </a:solidFill>
        </p:spPr>
        <p:txBody>
          <a:bodyPr/>
          <a:lstStyle/>
          <a:p>
            <a:endParaRPr lang="en-US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57A59441-2F71-D182-ADD9-578D9DF074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774" y="568026"/>
            <a:ext cx="7510208" cy="739191"/>
          </a:xfrm>
        </p:spPr>
        <p:txBody>
          <a:bodyPr anchor="ctr"/>
          <a:lstStyle>
            <a:lvl1pPr>
              <a:lnSpc>
                <a:spcPct val="100000"/>
              </a:lnSpc>
              <a:defRPr sz="3200" b="0">
                <a:solidFill>
                  <a:schemeClr val="accent1"/>
                </a:solidFill>
                <a:latin typeface="Visa Dialect Regular" pitchFamily="2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3" name="Freeform 9">
            <a:extLst>
              <a:ext uri="{FF2B5EF4-FFF2-40B4-BE49-F238E27FC236}">
                <a16:creationId xmlns:a16="http://schemas.microsoft.com/office/drawing/2014/main" id="{0E7F83DD-E8EB-70AF-6069-D302961DC989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379964-CA7E-651D-DD69-4A396A9D4D14}"/>
              </a:ext>
            </a:extLst>
          </p:cNvPr>
          <p:cNvSpPr txBox="1"/>
          <p:nvPr userDrawn="1"/>
        </p:nvSpPr>
        <p:spPr>
          <a:xfrm>
            <a:off x="9155177" y="6578958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F5ECADB7-A665-6881-E9F6-F72224CE1635}"/>
              </a:ext>
            </a:extLst>
          </p:cNvPr>
          <p:cNvSpPr txBox="1">
            <a:spLocks/>
          </p:cNvSpPr>
          <p:nvPr userDrawn="1"/>
        </p:nvSpPr>
        <p:spPr>
          <a:xfrm>
            <a:off x="198039" y="6594029"/>
            <a:ext cx="169979" cy="7949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1"/>
                </a:solidFill>
              </a:rPr>
              <a:pPr lvl="0" algn="l"/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Subtitle 1">
            <a:extLst>
              <a:ext uri="{FF2B5EF4-FFF2-40B4-BE49-F238E27FC236}">
                <a16:creationId xmlns:a16="http://schemas.microsoft.com/office/drawing/2014/main" id="{C9A3D70F-75F0-D203-E8C8-1A1989967410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tx2"/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1025587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Standard body_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331EC16-D964-CB6B-5496-AD24333C7D4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080557" y="1"/>
            <a:ext cx="4111443" cy="6857999"/>
          </a:xfrm>
          <a:prstGeom prst="rect">
            <a:avLst/>
          </a:prstGeom>
          <a:solidFill>
            <a:schemeClr val="tx2"/>
          </a:solidFill>
        </p:spPr>
        <p:txBody>
          <a:bodyPr/>
          <a:lstStyle/>
          <a:p>
            <a:endParaRPr lang="en-US"/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57A59441-2F71-D182-ADD9-578D9DF074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27774" y="475378"/>
            <a:ext cx="7510208" cy="739191"/>
          </a:xfrm>
        </p:spPr>
        <p:txBody>
          <a:bodyPr anchor="ctr"/>
          <a:lstStyle>
            <a:lvl1pPr>
              <a:lnSpc>
                <a:spcPct val="100000"/>
              </a:lnSpc>
              <a:defRPr sz="3200" b="0">
                <a:solidFill>
                  <a:schemeClr val="accent1"/>
                </a:solidFill>
                <a:latin typeface="Visa Dialect Regular" pitchFamily="2" charset="0"/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3" name="Freeform 9">
            <a:extLst>
              <a:ext uri="{FF2B5EF4-FFF2-40B4-BE49-F238E27FC236}">
                <a16:creationId xmlns:a16="http://schemas.microsoft.com/office/drawing/2014/main" id="{0E7F83DD-E8EB-70AF-6069-D302961DC989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F379964-CA7E-651D-DD69-4A396A9D4D14}"/>
              </a:ext>
            </a:extLst>
          </p:cNvPr>
          <p:cNvSpPr txBox="1"/>
          <p:nvPr userDrawn="1"/>
        </p:nvSpPr>
        <p:spPr>
          <a:xfrm>
            <a:off x="9155177" y="6578958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F5ECADB7-A665-6881-E9F6-F72224CE1635}"/>
              </a:ext>
            </a:extLst>
          </p:cNvPr>
          <p:cNvSpPr txBox="1">
            <a:spLocks/>
          </p:cNvSpPr>
          <p:nvPr userDrawn="1"/>
        </p:nvSpPr>
        <p:spPr>
          <a:xfrm>
            <a:off x="198039" y="6594029"/>
            <a:ext cx="169979" cy="7949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1"/>
                </a:solidFill>
              </a:rPr>
              <a:pPr lvl="0" algn="l"/>
              <a:t>‹#›</a:t>
            </a:fld>
            <a:endParaRPr lang="en-US">
              <a:solidFill>
                <a:schemeClr val="bg1"/>
              </a:solidFill>
            </a:endParaRPr>
          </a:p>
        </p:txBody>
      </p:sp>
      <p:sp>
        <p:nvSpPr>
          <p:cNvPr id="9" name="Subtitle 1">
            <a:extLst>
              <a:ext uri="{FF2B5EF4-FFF2-40B4-BE49-F238E27FC236}">
                <a16:creationId xmlns:a16="http://schemas.microsoft.com/office/drawing/2014/main" id="{C9A3D70F-75F0-D203-E8C8-1A1989967410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tx2"/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26547805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Standard body_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C286C59-6920-968A-2AE4-A189D4AE0A41}"/>
              </a:ext>
            </a:extLst>
          </p:cNvPr>
          <p:cNvSpPr/>
          <p:nvPr userDrawn="1"/>
        </p:nvSpPr>
        <p:spPr>
          <a:xfrm>
            <a:off x="3269974" y="1616658"/>
            <a:ext cx="8922026" cy="524134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331EC16-D964-CB6B-5496-AD24333C7D48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-1" y="1616660"/>
            <a:ext cx="6445527" cy="5241340"/>
          </a:xfrm>
          <a:prstGeom prst="rect">
            <a:avLst/>
          </a:prstGeom>
          <a:solidFill>
            <a:schemeClr val="tx2"/>
          </a:solidFill>
        </p:spPr>
        <p:txBody>
          <a:bodyPr/>
          <a:lstStyle/>
          <a:p>
            <a:endParaRPr lang="en-US"/>
          </a:p>
        </p:txBody>
      </p:sp>
      <p:sp>
        <p:nvSpPr>
          <p:cNvPr id="6" name="Subtitle 1">
            <a:extLst>
              <a:ext uri="{FF2B5EF4-FFF2-40B4-BE49-F238E27FC236}">
                <a16:creationId xmlns:a16="http://schemas.microsoft.com/office/drawing/2014/main" id="{B871DC83-4044-F51F-0714-8F788F2EC7F5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94029"/>
            <a:ext cx="5369082" cy="9094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" b="0">
                <a:solidFill>
                  <a:srgbClr val="595959"/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57A59441-2F71-D182-ADD9-578D9DF074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3888" y="310221"/>
            <a:ext cx="11239421" cy="483891"/>
          </a:xfrm>
        </p:spPr>
        <p:txBody>
          <a:bodyPr anchor="t"/>
          <a:lstStyle>
            <a:lvl1pPr>
              <a:lnSpc>
                <a:spcPct val="100000"/>
              </a:lnSpc>
              <a:defRPr sz="3200" b="0">
                <a:solidFill>
                  <a:schemeClr val="accent1"/>
                </a:solidFill>
                <a:latin typeface="Visa Dialect Regular" pitchFamily="2" charset="0"/>
              </a:defRPr>
            </a:lvl1pPr>
          </a:lstStyle>
          <a:p>
            <a:r>
              <a:rPr lang="en-US"/>
              <a:t>Click to edit Master</a:t>
            </a:r>
            <a:br>
              <a:rPr lang="en-US"/>
            </a:br>
            <a:r>
              <a:rPr lang="en-US"/>
              <a:t>title style</a:t>
            </a:r>
          </a:p>
        </p:txBody>
      </p:sp>
      <p:sp>
        <p:nvSpPr>
          <p:cNvPr id="3" name="Freeform 9">
            <a:extLst>
              <a:ext uri="{FF2B5EF4-FFF2-40B4-BE49-F238E27FC236}">
                <a16:creationId xmlns:a16="http://schemas.microsoft.com/office/drawing/2014/main" id="{0C7FFFDC-D773-676B-437B-5DEDE13A459D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21967A-620E-E433-9E3D-2FD6099FB20C}"/>
              </a:ext>
            </a:extLst>
          </p:cNvPr>
          <p:cNvSpPr txBox="1"/>
          <p:nvPr userDrawn="1"/>
        </p:nvSpPr>
        <p:spPr>
          <a:xfrm>
            <a:off x="9155177" y="6578958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7796013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F6FDCD2-5A25-4132-A829-365A43AAA2CF}"/>
              </a:ext>
            </a:extLst>
          </p:cNvPr>
          <p:cNvCxnSpPr/>
          <p:nvPr/>
        </p:nvCxnSpPr>
        <p:spPr>
          <a:xfrm>
            <a:off x="609600" y="381000"/>
            <a:ext cx="109728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3AA401A3-5E31-1746-967D-DE8C0771643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393228" y="6210301"/>
            <a:ext cx="6363371" cy="266700"/>
          </a:xfrm>
        </p:spPr>
        <p:txBody>
          <a:bodyPr anchor="b" anchorCtr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900">
                <a:solidFill>
                  <a:srgbClr val="5C5C5C"/>
                </a:solidFill>
                <a:latin typeface="+mn-lt"/>
              </a:defRPr>
            </a:lvl1pPr>
          </a:lstStyle>
          <a:p>
            <a:pPr lvl="0"/>
            <a:r>
              <a:rPr lang="en-US"/>
              <a:t>Source placeholder</a:t>
            </a:r>
          </a:p>
        </p:txBody>
      </p:sp>
      <p:sp>
        <p:nvSpPr>
          <p:cNvPr id="15" name="Title Placeholder 1">
            <a:extLst>
              <a:ext uri="{FF2B5EF4-FFF2-40B4-BE49-F238E27FC236}">
                <a16:creationId xmlns:a16="http://schemas.microsoft.com/office/drawing/2014/main" id="{68FC6AED-2776-AC42-B536-8EFA0107CC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71461"/>
            <a:ext cx="10972800" cy="236825"/>
          </a:xfrm>
          <a:prstGeom prst="rect">
            <a:avLst/>
          </a:prstGeom>
        </p:spPr>
        <p:txBody>
          <a:bodyPr vert="horz" wrap="none" lIns="0" tIns="0" rIns="0" bIns="91440" rtlCol="0" anchor="t" anchorCtr="0">
            <a:no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0802A091-537F-6749-A908-1B885DDB255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09600" y="768069"/>
            <a:ext cx="10972800" cy="292455"/>
          </a:xfrm>
          <a:prstGeom prst="rect">
            <a:avLst/>
          </a:prstGeom>
        </p:spPr>
        <p:txBody>
          <a:bodyPr wrap="none"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1600">
                <a:solidFill>
                  <a:schemeClr val="tx1"/>
                </a:solidFill>
                <a:latin typeface="+mn-lt"/>
              </a:defRPr>
            </a:lvl1pPr>
            <a:lvl2pPr marL="457189" indent="0">
              <a:buNone/>
              <a:defRPr/>
            </a:lvl2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642814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4" orient="horz" pos="1008">
          <p15:clr>
            <a:srgbClr val="FBAE40"/>
          </p15:clr>
        </p15:guide>
        <p15:guide id="5" pos="384">
          <p15:clr>
            <a:srgbClr val="FBAE40"/>
          </p15:clr>
        </p15:guide>
        <p15:guide id="6" pos="7296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Divider slide with illust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C5A2C78D-AFC4-6430-ABEE-424D3CDB6A72}"/>
              </a:ext>
            </a:extLst>
          </p:cNvPr>
          <p:cNvSpPr txBox="1">
            <a:spLocks/>
          </p:cNvSpPr>
          <p:nvPr userDrawn="1"/>
        </p:nvSpPr>
        <p:spPr>
          <a:xfrm>
            <a:off x="195492" y="6582116"/>
            <a:ext cx="212780" cy="9951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2">
                    <a:lumMod val="75000"/>
                  </a:schemeClr>
                </a:solidFill>
              </a:rPr>
              <a:pPr lvl="0" algn="l"/>
              <a:t>‹#›</a:t>
            </a:fld>
            <a:endParaRPr 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F0F8B5B-59C4-76DA-4653-4AC192612580}"/>
              </a:ext>
            </a:extLst>
          </p:cNvPr>
          <p:cNvSpPr txBox="1">
            <a:spLocks/>
          </p:cNvSpPr>
          <p:nvPr userDrawn="1"/>
        </p:nvSpPr>
        <p:spPr>
          <a:xfrm>
            <a:off x="195492" y="6582116"/>
            <a:ext cx="212780" cy="9951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1"/>
                </a:solidFill>
                <a:latin typeface="Visa Dialect Regular" pitchFamily="2" charset="0"/>
              </a:rPr>
              <a:pPr lvl="0" algn="l"/>
              <a:t>‹#›</a:t>
            </a:fld>
            <a:endParaRPr lang="en-US">
              <a:solidFill>
                <a:schemeClr val="bg1"/>
              </a:solidFill>
              <a:latin typeface="Visa Dialect Regular" pitchFamily="2" charset="0"/>
            </a:endParaRPr>
          </a:p>
        </p:txBody>
      </p:sp>
      <p:sp>
        <p:nvSpPr>
          <p:cNvPr id="9" name="Subtitle 1">
            <a:extLst>
              <a:ext uri="{FF2B5EF4-FFF2-40B4-BE49-F238E27FC236}">
                <a16:creationId xmlns:a16="http://schemas.microsoft.com/office/drawing/2014/main" id="{CFC70355-8839-48A4-E77A-EB710D5F1E49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7" y="6507430"/>
            <a:ext cx="7106839" cy="16563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" b="0">
                <a:solidFill>
                  <a:schemeClr val="bg2">
                    <a:lumMod val="40000"/>
                    <a:lumOff val="60000"/>
                  </a:schemeClr>
                </a:solidFill>
                <a:latin typeface="Visa Dialect Regular" pitchFamily="2" charset="0"/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3" name="Freeform 9">
            <a:extLst>
              <a:ext uri="{FF2B5EF4-FFF2-40B4-BE49-F238E27FC236}">
                <a16:creationId xmlns:a16="http://schemas.microsoft.com/office/drawing/2014/main" id="{D6F56A3C-BBBB-B5CD-E0C7-EEBDDB95C8AA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C3AED70-6C21-E4BA-50DD-B6B0D4E7E665}"/>
              </a:ext>
            </a:extLst>
          </p:cNvPr>
          <p:cNvSpPr txBox="1"/>
          <p:nvPr userDrawn="1"/>
        </p:nvSpPr>
        <p:spPr>
          <a:xfrm>
            <a:off x="9155177" y="6578958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3611962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79">
          <p15:clr>
            <a:srgbClr val="FBAE40"/>
          </p15:clr>
        </p15:guide>
        <p15:guide id="3" pos="7378">
          <p15:clr>
            <a:srgbClr val="FBAE40"/>
          </p15:clr>
        </p15:guide>
        <p15:guide id="4" orient="horz" pos="1003">
          <p15:clr>
            <a:srgbClr val="FBAE40"/>
          </p15:clr>
        </p15:guide>
        <p15:guide id="5" orient="horz" pos="278">
          <p15:clr>
            <a:srgbClr val="FBAE40"/>
          </p15:clr>
        </p15:guide>
        <p15:guide id="6" orient="horz" pos="2387">
          <p15:clr>
            <a:srgbClr val="FBAE40"/>
          </p15:clr>
        </p15:guide>
        <p15:guide id="7" orient="horz" pos="4042">
          <p15:clr>
            <a:srgbClr val="FBAE40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Divider slide with illustr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9298B6B6-46E3-3916-EF86-A9EAA76D9C1B}"/>
              </a:ext>
            </a:extLst>
          </p:cNvPr>
          <p:cNvSpPr txBox="1">
            <a:spLocks/>
          </p:cNvSpPr>
          <p:nvPr userDrawn="1"/>
        </p:nvSpPr>
        <p:spPr>
          <a:xfrm>
            <a:off x="195492" y="6582116"/>
            <a:ext cx="212780" cy="9951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2">
                    <a:lumMod val="75000"/>
                  </a:schemeClr>
                </a:solidFill>
              </a:rPr>
              <a:pPr lvl="0" algn="l"/>
              <a:t>‹#›</a:t>
            </a:fld>
            <a:endParaRPr 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C607F87E-1E2C-5DCC-0271-05204E94E198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868793A-CE4F-C885-CD8C-6B73EB36D1B0}"/>
              </a:ext>
            </a:extLst>
          </p:cNvPr>
          <p:cNvSpPr txBox="1"/>
          <p:nvPr userDrawn="1"/>
        </p:nvSpPr>
        <p:spPr>
          <a:xfrm>
            <a:off x="9155177" y="6578958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36690378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  <p15:guide id="2" pos="279">
          <p15:clr>
            <a:srgbClr val="FBAE40"/>
          </p15:clr>
        </p15:guide>
        <p15:guide id="3" pos="7378">
          <p15:clr>
            <a:srgbClr val="FBAE40"/>
          </p15:clr>
        </p15:guide>
        <p15:guide id="4" orient="horz" pos="1003">
          <p15:clr>
            <a:srgbClr val="FBAE40"/>
          </p15:clr>
        </p15:guide>
        <p15:guide id="5" orient="horz" pos="278">
          <p15:clr>
            <a:srgbClr val="FBAE40"/>
          </p15:clr>
        </p15:guide>
        <p15:guide id="6" orient="horz" pos="2387">
          <p15:clr>
            <a:srgbClr val="FBAE40"/>
          </p15:clr>
        </p15:guide>
        <p15:guide id="7" orient="horz" pos="4042">
          <p15:clr>
            <a:srgbClr val="FBAE40"/>
          </p15:clr>
        </p15:guide>
      </p15:sldGuideLst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Body_ Letterbox - B2B Photo data ban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8581A99-0218-41C9-9583-984A769A5EE9}"/>
              </a:ext>
            </a:extLst>
          </p:cNvPr>
          <p:cNvSpPr/>
          <p:nvPr userDrawn="1"/>
        </p:nvSpPr>
        <p:spPr>
          <a:xfrm>
            <a:off x="0" y="0"/>
            <a:ext cx="9677399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Visa Dialect Regular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4F535F-B8F4-5459-979E-DC5B139AFC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777" y="376972"/>
            <a:ext cx="9209621" cy="577968"/>
          </a:xfrm>
        </p:spPr>
        <p:txBody>
          <a:bodyPr lIns="0" tIns="0" rIns="0" bIns="0" anchor="t"/>
          <a:lstStyle>
            <a:lvl1pPr>
              <a:lnSpc>
                <a:spcPct val="100000"/>
              </a:lnSpc>
              <a:defRPr sz="4000">
                <a:solidFill>
                  <a:schemeClr val="bg1"/>
                </a:solidFill>
                <a:latin typeface="Visa Dialect Regular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2813A458-D656-33ED-E425-71FE91A7F71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677399" y="0"/>
            <a:ext cx="2511324" cy="2276764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  <a:latin typeface="Visa Dialect Regular" pitchFamily="2" charset="0"/>
              </a:defRPr>
            </a:lvl1pPr>
          </a:lstStyle>
          <a:p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236083E-8A1C-E01C-9C51-40F5E66C8858}"/>
              </a:ext>
            </a:extLst>
          </p:cNvPr>
          <p:cNvSpPr txBox="1">
            <a:spLocks/>
          </p:cNvSpPr>
          <p:nvPr userDrawn="1"/>
        </p:nvSpPr>
        <p:spPr>
          <a:xfrm>
            <a:off x="195492" y="6582116"/>
            <a:ext cx="212780" cy="9951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1"/>
                </a:solidFill>
                <a:latin typeface="Visa Dialect Regular" pitchFamily="2" charset="0"/>
              </a:rPr>
              <a:pPr lvl="0" algn="l"/>
              <a:t>‹#›</a:t>
            </a:fld>
            <a:endParaRPr lang="en-US">
              <a:solidFill>
                <a:schemeClr val="bg1"/>
              </a:solidFill>
              <a:latin typeface="Visa Dialect Regular" pitchFamily="2" charset="0"/>
            </a:endParaRPr>
          </a:p>
        </p:txBody>
      </p:sp>
      <p:sp>
        <p:nvSpPr>
          <p:cNvPr id="5" name="Subtitle 1">
            <a:extLst>
              <a:ext uri="{FF2B5EF4-FFF2-40B4-BE49-F238E27FC236}">
                <a16:creationId xmlns:a16="http://schemas.microsoft.com/office/drawing/2014/main" id="{799321A2-2EBE-7137-5E28-4C904A5D36F7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82116"/>
            <a:ext cx="5369082" cy="90944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" b="0">
                <a:solidFill>
                  <a:schemeClr val="bg2">
                    <a:lumMod val="40000"/>
                    <a:lumOff val="60000"/>
                  </a:schemeClr>
                </a:solidFill>
                <a:latin typeface="Visa Dialect Regular" pitchFamily="2" charset="0"/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25172227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279">
          <p15:clr>
            <a:srgbClr val="FBAE40"/>
          </p15:clr>
        </p15:guide>
      </p15:sldGuideLst>
    </p:ext>
  </p:extLs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2126145"/>
      </p:ext>
    </p:extLst>
  </p:cSld>
  <p:clrMapOvr>
    <a:masterClrMapping/>
  </p:clrMapOvr>
  <p:hf sldNum="0" hdr="0" dt="0"/>
  <p:extLst>
    <p:ext uri="{DCECCB84-F9BA-43D5-87BE-67443E8EF086}">
      <p15:sldGuideLst xmlns:p15="http://schemas.microsoft.com/office/powerpoint/2012/main">
        <p15:guide id="4" orient="horz" pos="1008">
          <p15:clr>
            <a:srgbClr val="FBAE40"/>
          </p15:clr>
        </p15:guide>
        <p15:guide id="5" pos="384">
          <p15:clr>
            <a:srgbClr val="FBAE40"/>
          </p15:clr>
        </p15:guide>
      </p15:sldGuideLst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Divider_ADD Cutout imag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01DCB53C-20BB-C696-A4DE-411800DEDE5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2853663"/>
            <a:ext cx="3488985" cy="4004336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  <a:latin typeface="Visa Dialect Regular" pitchFamily="2" charset="0"/>
              </a:defRPr>
            </a:lvl1pPr>
          </a:lstStyle>
          <a:p>
            <a:endParaRPr lang="en-GB"/>
          </a:p>
        </p:txBody>
      </p:sp>
      <p:sp>
        <p:nvSpPr>
          <p:cNvPr id="3" name="Subtitle 1">
            <a:extLst>
              <a:ext uri="{FF2B5EF4-FFF2-40B4-BE49-F238E27FC236}">
                <a16:creationId xmlns:a16="http://schemas.microsoft.com/office/drawing/2014/main" id="{EA2FBCB0-56B0-E6F9-6318-F7AF75C0808E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27692" y="6485586"/>
            <a:ext cx="2827506" cy="198392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00" b="0">
                <a:solidFill>
                  <a:schemeClr val="tx1"/>
                </a:solidFill>
                <a:latin typeface="Visa Dialect Regular" pitchFamily="2" charset="0"/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CAAB09A-90B7-1031-9824-6E3E122412C4}"/>
              </a:ext>
            </a:extLst>
          </p:cNvPr>
          <p:cNvGrpSpPr/>
          <p:nvPr userDrawn="1"/>
        </p:nvGrpSpPr>
        <p:grpSpPr>
          <a:xfrm>
            <a:off x="3488987" y="0"/>
            <a:ext cx="8703013" cy="6858000"/>
            <a:chOff x="4186896" y="0"/>
            <a:chExt cx="7313961" cy="68580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11A8061-207C-E197-457F-FF560EA17ABE}"/>
                </a:ext>
              </a:extLst>
            </p:cNvPr>
            <p:cNvSpPr/>
            <p:nvPr/>
          </p:nvSpPr>
          <p:spPr>
            <a:xfrm>
              <a:off x="4186896" y="2853664"/>
              <a:ext cx="2437987" cy="400433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err="1">
                <a:latin typeface="Visa Dialect Regular" pitchFamily="2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9378518-05A9-7C0E-8C02-65F45E5CC09E}"/>
                </a:ext>
              </a:extLst>
            </p:cNvPr>
            <p:cNvSpPr/>
            <p:nvPr/>
          </p:nvSpPr>
          <p:spPr>
            <a:xfrm>
              <a:off x="6624883" y="0"/>
              <a:ext cx="2437987" cy="685799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err="1">
                <a:latin typeface="Visa Dialect Regular" pitchFamily="2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CB0AA39-F4C9-0C3A-1BC8-535EC3E210E3}"/>
                </a:ext>
              </a:extLst>
            </p:cNvPr>
            <p:cNvSpPr/>
            <p:nvPr/>
          </p:nvSpPr>
          <p:spPr>
            <a:xfrm>
              <a:off x="9062870" y="2242459"/>
              <a:ext cx="2437987" cy="461554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err="1">
                <a:latin typeface="Visa Dialect Regular" pitchFamily="2" charset="0"/>
              </a:endParaRPr>
            </a:p>
          </p:txBody>
        </p:sp>
      </p:grp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A214A6E7-B74A-A8FF-D801-FCFDF463E68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290996" y="0"/>
            <a:ext cx="2901004" cy="2242457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/>
          <a:lstStyle>
            <a:lvl1pPr>
              <a:defRPr>
                <a:latin typeface="Visa Dialect Regular" pitchFamily="2" charset="0"/>
              </a:defRPr>
            </a:lvl1pPr>
          </a:lstStyle>
          <a:p>
            <a:endParaRPr lang="en-US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848D081-8EDC-D90C-175D-7BDBAEAC7D4F}"/>
              </a:ext>
            </a:extLst>
          </p:cNvPr>
          <p:cNvSpPr txBox="1">
            <a:spLocks/>
          </p:cNvSpPr>
          <p:nvPr userDrawn="1"/>
        </p:nvSpPr>
        <p:spPr>
          <a:xfrm>
            <a:off x="220964" y="6594029"/>
            <a:ext cx="169979" cy="7949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1"/>
                </a:solidFill>
                <a:latin typeface="Visa Dialect Regular" pitchFamily="2" charset="0"/>
              </a:rPr>
              <a:pPr lvl="0" algn="l"/>
              <a:t>‹#›</a:t>
            </a:fld>
            <a:endParaRPr lang="en-US">
              <a:solidFill>
                <a:schemeClr val="bg1"/>
              </a:solidFill>
              <a:latin typeface="Visa Dialect Regular" pitchFamily="2" charset="0"/>
            </a:endParaRP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91EC9A90-9F61-2AEF-C4EC-3ED386FD4023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7899E7F-51D6-66CA-2655-A4EC695083D3}"/>
              </a:ext>
            </a:extLst>
          </p:cNvPr>
          <p:cNvSpPr txBox="1"/>
          <p:nvPr userDrawn="1"/>
        </p:nvSpPr>
        <p:spPr>
          <a:xfrm>
            <a:off x="9155177" y="6578958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62410834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Standard body_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9AC3274D-0545-9846-B287-B315BF049F35}"/>
              </a:ext>
            </a:extLst>
          </p:cNvPr>
          <p:cNvSpPr/>
          <p:nvPr userDrawn="1"/>
        </p:nvSpPr>
        <p:spPr>
          <a:xfrm>
            <a:off x="0" y="6264612"/>
            <a:ext cx="12192000" cy="5933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4" name="Subtitle 1">
            <a:extLst>
              <a:ext uri="{FF2B5EF4-FFF2-40B4-BE49-F238E27FC236}">
                <a16:creationId xmlns:a16="http://schemas.microsoft.com/office/drawing/2014/main" id="{7A0A9980-3341-37A2-FFD3-0633399816EB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12EA1F51-77B3-88FD-AB71-D0E8B442C79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2" y="1"/>
            <a:ext cx="5183373" cy="626461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A9EF99E8-7B25-B2AF-7D29-22947DA0EF7A}"/>
              </a:ext>
            </a:extLst>
          </p:cNvPr>
          <p:cNvSpPr txBox="1">
            <a:spLocks/>
          </p:cNvSpPr>
          <p:nvPr userDrawn="1"/>
        </p:nvSpPr>
        <p:spPr>
          <a:xfrm>
            <a:off x="168598" y="6574012"/>
            <a:ext cx="212780" cy="9951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2">
                    <a:lumMod val="75000"/>
                  </a:schemeClr>
                </a:solidFill>
              </a:rPr>
              <a:pPr lvl="0" algn="l"/>
              <a:t>‹#›</a:t>
            </a:fld>
            <a:endParaRPr lang="en-US"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7CF4215C-7FC8-D635-297E-FA8F94BD7B79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694BEB-5109-D62B-F76D-08FB33785EF9}"/>
              </a:ext>
            </a:extLst>
          </p:cNvPr>
          <p:cNvSpPr txBox="1"/>
          <p:nvPr userDrawn="1"/>
        </p:nvSpPr>
        <p:spPr>
          <a:xfrm>
            <a:off x="9155177" y="6578958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36710526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Standard body_just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593E9D7-5D4A-8D97-BDC7-10E62167F3F8}"/>
              </a:ext>
            </a:extLst>
          </p:cNvPr>
          <p:cNvSpPr/>
          <p:nvPr userDrawn="1"/>
        </p:nvSpPr>
        <p:spPr>
          <a:xfrm flipH="1">
            <a:off x="-9" y="0"/>
            <a:ext cx="12192008" cy="123337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8" y="349338"/>
            <a:ext cx="6856642" cy="4838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91440" numCol="1" anchor="t" anchorCtr="0" compatLnSpc="1">
            <a:prstTxWarp prst="textNoShape">
              <a:avLst/>
            </a:prstTxWarp>
          </a:bodyPr>
          <a:lstStyle>
            <a:lvl1pPr>
              <a:defRPr lang="en-US" sz="3200" b="0" dirty="0">
                <a:solidFill>
                  <a:schemeClr val="bg1"/>
                </a:solidFill>
                <a:latin typeface="Visa Dialect Regular" pitchFamily="2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 Master title style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BF4B3F8E-8A82-0667-6E29-195BC57FCE8A}"/>
              </a:ext>
            </a:extLst>
          </p:cNvPr>
          <p:cNvSpPr txBox="1">
            <a:spLocks/>
          </p:cNvSpPr>
          <p:nvPr userDrawn="1"/>
        </p:nvSpPr>
        <p:spPr>
          <a:xfrm>
            <a:off x="195492" y="6582116"/>
            <a:ext cx="212780" cy="9951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2"/>
                </a:solidFill>
              </a:rPr>
              <a:pPr lvl="0" algn="l"/>
              <a:t>‹#›</a:t>
            </a:fld>
            <a:endParaRPr lang="en-US">
              <a:solidFill>
                <a:schemeClr val="bg2"/>
              </a:solidFill>
            </a:endParaRPr>
          </a:p>
        </p:txBody>
      </p:sp>
      <p:sp>
        <p:nvSpPr>
          <p:cNvPr id="3" name="Subtitle 1">
            <a:extLst>
              <a:ext uri="{FF2B5EF4-FFF2-40B4-BE49-F238E27FC236}">
                <a16:creationId xmlns:a16="http://schemas.microsoft.com/office/drawing/2014/main" id="{79D3C37C-317C-84AE-0D95-207FD1C1B9E8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77300"/>
            <a:ext cx="7201676" cy="107673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" b="0">
                <a:solidFill>
                  <a:schemeClr val="bg2">
                    <a:lumMod val="75000"/>
                  </a:schemeClr>
                </a:solidFill>
                <a:latin typeface="+mn-lt"/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38998D-A3FE-F4CD-475E-A198337C459A}"/>
              </a:ext>
            </a:extLst>
          </p:cNvPr>
          <p:cNvSpPr/>
          <p:nvPr userDrawn="1"/>
        </p:nvSpPr>
        <p:spPr>
          <a:xfrm flipH="1">
            <a:off x="-8" y="1233377"/>
            <a:ext cx="8263833" cy="5624623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</p:spTree>
    <p:extLst>
      <p:ext uri="{BB962C8B-B14F-4D97-AF65-F5344CB8AC3E}">
        <p14:creationId xmlns:p14="http://schemas.microsoft.com/office/powerpoint/2010/main" val="15675494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7_Standard body_just 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593E9D7-5D4A-8D97-BDC7-10E62167F3F8}"/>
              </a:ext>
            </a:extLst>
          </p:cNvPr>
          <p:cNvSpPr/>
          <p:nvPr userDrawn="1"/>
        </p:nvSpPr>
        <p:spPr>
          <a:xfrm flipH="1">
            <a:off x="-5" y="0"/>
            <a:ext cx="826383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err="1"/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24691BA2-F520-4CCF-B9A9-A5AD78C8E2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3888" y="349338"/>
            <a:ext cx="6856642" cy="4838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91440" numCol="1" anchor="t" anchorCtr="0" compatLnSpc="1">
            <a:prstTxWarp prst="textNoShape">
              <a:avLst/>
            </a:prstTxWarp>
          </a:bodyPr>
          <a:lstStyle>
            <a:lvl1pPr>
              <a:defRPr lang="en-US" sz="3200" b="0" dirty="0">
                <a:solidFill>
                  <a:schemeClr val="bg1"/>
                </a:solidFill>
                <a:latin typeface="Visa Dialect Regular" pitchFamily="2" charset="0"/>
              </a:defRPr>
            </a:lvl1pPr>
          </a:lstStyle>
          <a:p>
            <a:pPr lvl="0">
              <a:lnSpc>
                <a:spcPct val="100000"/>
              </a:lnSpc>
            </a:pPr>
            <a:r>
              <a:rPr lang="en-US"/>
              <a:t>Click to edit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7EF8AB62-A01D-A2F2-54B3-DB8AE03722A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4625788"/>
            <a:ext cx="8263828" cy="223221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BF4B3F8E-8A82-0667-6E29-195BC57FCE8A}"/>
              </a:ext>
            </a:extLst>
          </p:cNvPr>
          <p:cNvSpPr txBox="1">
            <a:spLocks/>
          </p:cNvSpPr>
          <p:nvPr userDrawn="1"/>
        </p:nvSpPr>
        <p:spPr>
          <a:xfrm>
            <a:off x="195492" y="6582116"/>
            <a:ext cx="212780" cy="9951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2"/>
                </a:solidFill>
              </a:rPr>
              <a:pPr lvl="0" algn="l"/>
              <a:t>‹#›</a:t>
            </a:fld>
            <a:endParaRPr lang="en-US">
              <a:solidFill>
                <a:schemeClr val="bg2"/>
              </a:solidFill>
            </a:endParaRPr>
          </a:p>
        </p:txBody>
      </p:sp>
      <p:sp>
        <p:nvSpPr>
          <p:cNvPr id="3" name="Subtitle 1">
            <a:extLst>
              <a:ext uri="{FF2B5EF4-FFF2-40B4-BE49-F238E27FC236}">
                <a16:creationId xmlns:a16="http://schemas.microsoft.com/office/drawing/2014/main" id="{79D3C37C-317C-84AE-0D95-207FD1C1B9E8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77300"/>
            <a:ext cx="7201676" cy="107673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600" b="0">
                <a:solidFill>
                  <a:schemeClr val="bg2">
                    <a:lumMod val="75000"/>
                  </a:schemeClr>
                </a:solidFill>
                <a:latin typeface="+mn-lt"/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</p:spTree>
    <p:extLst>
      <p:ext uri="{BB962C8B-B14F-4D97-AF65-F5344CB8AC3E}">
        <p14:creationId xmlns:p14="http://schemas.microsoft.com/office/powerpoint/2010/main" val="2397891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Standard body_with subhea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1">
            <a:extLst>
              <a:ext uri="{FF2B5EF4-FFF2-40B4-BE49-F238E27FC236}">
                <a16:creationId xmlns:a16="http://schemas.microsoft.com/office/drawing/2014/main" id="{741E0C02-091E-AE69-BBE4-8F4A9CBC54F2}"/>
              </a:ext>
            </a:extLst>
          </p:cNvPr>
          <p:cNvSpPr>
            <a:spLocks noGrp="1"/>
          </p:cNvSpPr>
          <p:nvPr>
            <p:ph type="body" idx="15" hasCustomPrompt="1"/>
          </p:nvPr>
        </p:nvSpPr>
        <p:spPr>
          <a:xfrm>
            <a:off x="443888" y="6567601"/>
            <a:ext cx="7626430" cy="105831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550" b="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spcBef>
                <a:spcPts val="0"/>
              </a:spcBef>
              <a:spcAft>
                <a:spcPts val="0"/>
              </a:spcAft>
              <a:buNone/>
              <a:defRPr sz="2000" b="0"/>
            </a:lvl2pPr>
            <a:lvl3pPr marL="914400" indent="0">
              <a:spcBef>
                <a:spcPts val="0"/>
              </a:spcBef>
              <a:spcAft>
                <a:spcPts val="0"/>
              </a:spcAft>
              <a:buNone/>
              <a:defRPr sz="2000" b="0"/>
            </a:lvl3pPr>
            <a:lvl4pPr marL="1371600" indent="0">
              <a:spcBef>
                <a:spcPts val="0"/>
              </a:spcBef>
              <a:spcAft>
                <a:spcPts val="0"/>
              </a:spcAft>
              <a:buNone/>
              <a:defRPr sz="2000" b="0"/>
            </a:lvl4pPr>
            <a:lvl5pPr marL="1828800" indent="0">
              <a:spcBef>
                <a:spcPts val="0"/>
              </a:spcBef>
              <a:buNone/>
              <a:defRPr sz="2000" b="0">
                <a:solidFill>
                  <a:srgbClr val="5D5D5D"/>
                </a:solidFill>
              </a:defRPr>
            </a:lvl5pPr>
            <a:lvl6pPr marL="2286000" indent="0">
              <a:lnSpc>
                <a:spcPct val="90000"/>
              </a:lnSpc>
              <a:buNone/>
              <a:defRPr sz="2000" b="0">
                <a:solidFill>
                  <a:schemeClr val="accent3"/>
                </a:solidFill>
              </a:defRPr>
            </a:lvl6pPr>
            <a:lvl7pPr marL="2743200" indent="0">
              <a:buNone/>
              <a:defRPr sz="2000" b="0">
                <a:solidFill>
                  <a:schemeClr val="accent3"/>
                </a:solidFill>
              </a:defRPr>
            </a:lvl7pPr>
            <a:lvl8pPr marL="3200400" indent="0">
              <a:buNone/>
              <a:defRPr sz="2000" b="0">
                <a:solidFill>
                  <a:schemeClr val="accent3"/>
                </a:solidFill>
              </a:defRPr>
            </a:lvl8pPr>
            <a:lvl9pPr marL="3657600" indent="0">
              <a:buNone/>
              <a:defRPr sz="2000" b="0">
                <a:solidFill>
                  <a:schemeClr val="accent3"/>
                </a:solidFill>
              </a:defRPr>
            </a:lvl9pPr>
          </a:lstStyle>
          <a:p>
            <a:pPr lvl="0"/>
            <a:r>
              <a:rPr lang="en-US"/>
              <a:t>Sources</a:t>
            </a:r>
          </a:p>
        </p:txBody>
      </p:sp>
      <p:sp>
        <p:nvSpPr>
          <p:cNvPr id="3" name="Title 3">
            <a:extLst>
              <a:ext uri="{FF2B5EF4-FFF2-40B4-BE49-F238E27FC236}">
                <a16:creationId xmlns:a16="http://schemas.microsoft.com/office/drawing/2014/main" id="{F11290D3-6A13-40F3-695D-16539062B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3888" y="310221"/>
            <a:ext cx="11239421" cy="483891"/>
          </a:xfrm>
        </p:spPr>
        <p:txBody>
          <a:bodyPr anchor="t"/>
          <a:lstStyle>
            <a:lvl1pPr>
              <a:lnSpc>
                <a:spcPct val="100000"/>
              </a:lnSpc>
              <a:defRPr sz="3200" b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959411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279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3840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Body_30/70 spl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F5B6B475-0B1C-4CD6-976F-DBCDACF1E45D}"/>
              </a:ext>
            </a:extLst>
          </p:cNvPr>
          <p:cNvSpPr/>
          <p:nvPr userDrawn="1"/>
        </p:nvSpPr>
        <p:spPr>
          <a:xfrm>
            <a:off x="0" y="0"/>
            <a:ext cx="3983883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C2C12FB-7109-4C12-A5B9-C74CEA68D53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3889" y="657224"/>
            <a:ext cx="2919243" cy="935269"/>
          </a:xfrm>
        </p:spPr>
        <p:txBody>
          <a:bodyPr bIns="0" anchor="t"/>
          <a:lstStyle>
            <a:lvl1pPr>
              <a:lnSpc>
                <a:spcPct val="100000"/>
              </a:lnSpc>
              <a:defRPr sz="31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Heading</a:t>
            </a:r>
            <a:endParaRPr lang="en-GB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72ECE4F6-0494-A081-93CA-AA7B07B6E8C2}"/>
              </a:ext>
            </a:extLst>
          </p:cNvPr>
          <p:cNvSpPr txBox="1">
            <a:spLocks/>
          </p:cNvSpPr>
          <p:nvPr userDrawn="1"/>
        </p:nvSpPr>
        <p:spPr>
          <a:xfrm>
            <a:off x="199739" y="6583079"/>
            <a:ext cx="169979" cy="79496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2">
                    <a:lumMod val="50000"/>
                  </a:schemeClr>
                </a:solidFill>
              </a:rPr>
              <a:pPr lvl="0" algn="l"/>
              <a:t>‹#›</a:t>
            </a:fld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CE46C936-9BB0-D745-9C9B-24BB90672D7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0" y="3701910"/>
            <a:ext cx="3983883" cy="3168018"/>
          </a:xfrm>
          <a:prstGeom prst="rect">
            <a:avLst/>
          </a:prstGeom>
          <a:solidFill>
            <a:schemeClr val="bg2"/>
          </a:solidFill>
        </p:spPr>
        <p:txBody>
          <a:bodyPr/>
          <a:lstStyle>
            <a:lvl1pPr>
              <a:defRPr>
                <a:solidFill>
                  <a:schemeClr val="bg2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50755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1230">
          <p15:clr>
            <a:srgbClr val="FBAE40"/>
          </p15:clr>
        </p15:guide>
        <p15:guide id="2" pos="3840">
          <p15:clr>
            <a:srgbClr val="FBAE40"/>
          </p15:clr>
        </p15:guide>
        <p15:guide id="4" orient="horz" pos="414">
          <p15:clr>
            <a:srgbClr val="FBAE40"/>
          </p15:clr>
        </p15:guide>
        <p15:guide id="5" orient="horz" pos="2614">
          <p15:clr>
            <a:srgbClr val="FBAE40"/>
          </p15:clr>
        </p15:guide>
        <p15:guide id="6" orient="horz" pos="4088">
          <p15:clr>
            <a:srgbClr val="FBAE40"/>
          </p15:clr>
        </p15:guide>
        <p15:guide id="7" pos="279">
          <p15:clr>
            <a:srgbClr val="FBAE40"/>
          </p15:clr>
        </p15:guide>
        <p15:guide id="8" orient="horz" pos="420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38.xml"/><Relationship Id="rId21" Type="http://schemas.openxmlformats.org/officeDocument/2006/relationships/slideLayout" Target="../slideLayouts/slideLayout33.xml"/><Relationship Id="rId42" Type="http://schemas.openxmlformats.org/officeDocument/2006/relationships/slideLayout" Target="../slideLayouts/slideLayout54.xml"/><Relationship Id="rId47" Type="http://schemas.openxmlformats.org/officeDocument/2006/relationships/slideLayout" Target="../slideLayouts/slideLayout59.xml"/><Relationship Id="rId63" Type="http://schemas.openxmlformats.org/officeDocument/2006/relationships/slideLayout" Target="../slideLayouts/slideLayout75.xml"/><Relationship Id="rId68" Type="http://schemas.openxmlformats.org/officeDocument/2006/relationships/slideLayout" Target="../slideLayouts/slideLayout80.xml"/><Relationship Id="rId84" Type="http://schemas.openxmlformats.org/officeDocument/2006/relationships/slideLayout" Target="../slideLayouts/slideLayout96.xml"/><Relationship Id="rId89" Type="http://schemas.openxmlformats.org/officeDocument/2006/relationships/slideLayout" Target="../slideLayouts/slideLayout101.xml"/><Relationship Id="rId1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23.xml"/><Relationship Id="rId32" Type="http://schemas.openxmlformats.org/officeDocument/2006/relationships/slideLayout" Target="../slideLayouts/slideLayout44.xml"/><Relationship Id="rId37" Type="http://schemas.openxmlformats.org/officeDocument/2006/relationships/slideLayout" Target="../slideLayouts/slideLayout49.xml"/><Relationship Id="rId53" Type="http://schemas.openxmlformats.org/officeDocument/2006/relationships/slideLayout" Target="../slideLayouts/slideLayout65.xml"/><Relationship Id="rId58" Type="http://schemas.openxmlformats.org/officeDocument/2006/relationships/slideLayout" Target="../slideLayouts/slideLayout70.xml"/><Relationship Id="rId74" Type="http://schemas.openxmlformats.org/officeDocument/2006/relationships/slideLayout" Target="../slideLayouts/slideLayout86.xml"/><Relationship Id="rId79" Type="http://schemas.openxmlformats.org/officeDocument/2006/relationships/slideLayout" Target="../slideLayouts/slideLayout91.xml"/><Relationship Id="rId5" Type="http://schemas.openxmlformats.org/officeDocument/2006/relationships/slideLayout" Target="../slideLayouts/slideLayout17.xml"/><Relationship Id="rId90" Type="http://schemas.openxmlformats.org/officeDocument/2006/relationships/slideLayout" Target="../slideLayouts/slideLayout102.xml"/><Relationship Id="rId95" Type="http://schemas.openxmlformats.org/officeDocument/2006/relationships/slideLayout" Target="../slideLayouts/slideLayout107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43" Type="http://schemas.openxmlformats.org/officeDocument/2006/relationships/slideLayout" Target="../slideLayouts/slideLayout55.xml"/><Relationship Id="rId48" Type="http://schemas.openxmlformats.org/officeDocument/2006/relationships/slideLayout" Target="../slideLayouts/slideLayout60.xml"/><Relationship Id="rId64" Type="http://schemas.openxmlformats.org/officeDocument/2006/relationships/slideLayout" Target="../slideLayouts/slideLayout76.xml"/><Relationship Id="rId69" Type="http://schemas.openxmlformats.org/officeDocument/2006/relationships/slideLayout" Target="../slideLayouts/slideLayout81.xml"/><Relationship Id="rId80" Type="http://schemas.openxmlformats.org/officeDocument/2006/relationships/slideLayout" Target="../slideLayouts/slideLayout92.xml"/><Relationship Id="rId85" Type="http://schemas.openxmlformats.org/officeDocument/2006/relationships/slideLayout" Target="../slideLayouts/slideLayout97.xml"/><Relationship Id="rId3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slideLayout" Target="../slideLayouts/slideLayout45.xml"/><Relationship Id="rId38" Type="http://schemas.openxmlformats.org/officeDocument/2006/relationships/slideLayout" Target="../slideLayouts/slideLayout50.xml"/><Relationship Id="rId46" Type="http://schemas.openxmlformats.org/officeDocument/2006/relationships/slideLayout" Target="../slideLayouts/slideLayout58.xml"/><Relationship Id="rId59" Type="http://schemas.openxmlformats.org/officeDocument/2006/relationships/slideLayout" Target="../slideLayouts/slideLayout71.xml"/><Relationship Id="rId67" Type="http://schemas.openxmlformats.org/officeDocument/2006/relationships/slideLayout" Target="../slideLayouts/slideLayout79.xml"/><Relationship Id="rId20" Type="http://schemas.openxmlformats.org/officeDocument/2006/relationships/slideLayout" Target="../slideLayouts/slideLayout32.xml"/><Relationship Id="rId41" Type="http://schemas.openxmlformats.org/officeDocument/2006/relationships/slideLayout" Target="../slideLayouts/slideLayout53.xml"/><Relationship Id="rId54" Type="http://schemas.openxmlformats.org/officeDocument/2006/relationships/slideLayout" Target="../slideLayouts/slideLayout66.xml"/><Relationship Id="rId62" Type="http://schemas.openxmlformats.org/officeDocument/2006/relationships/slideLayout" Target="../slideLayouts/slideLayout74.xml"/><Relationship Id="rId70" Type="http://schemas.openxmlformats.org/officeDocument/2006/relationships/slideLayout" Target="../slideLayouts/slideLayout82.xml"/><Relationship Id="rId75" Type="http://schemas.openxmlformats.org/officeDocument/2006/relationships/slideLayout" Target="../slideLayouts/slideLayout87.xml"/><Relationship Id="rId83" Type="http://schemas.openxmlformats.org/officeDocument/2006/relationships/slideLayout" Target="../slideLayouts/slideLayout95.xml"/><Relationship Id="rId88" Type="http://schemas.openxmlformats.org/officeDocument/2006/relationships/slideLayout" Target="../slideLayouts/slideLayout100.xml"/><Relationship Id="rId91" Type="http://schemas.openxmlformats.org/officeDocument/2006/relationships/slideLayout" Target="../slideLayouts/slideLayout103.xml"/><Relationship Id="rId96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36" Type="http://schemas.openxmlformats.org/officeDocument/2006/relationships/slideLayout" Target="../slideLayouts/slideLayout48.xml"/><Relationship Id="rId49" Type="http://schemas.openxmlformats.org/officeDocument/2006/relationships/slideLayout" Target="../slideLayouts/slideLayout61.xml"/><Relationship Id="rId57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22.xml"/><Relationship Id="rId31" Type="http://schemas.openxmlformats.org/officeDocument/2006/relationships/slideLayout" Target="../slideLayouts/slideLayout43.xml"/><Relationship Id="rId44" Type="http://schemas.openxmlformats.org/officeDocument/2006/relationships/slideLayout" Target="../slideLayouts/slideLayout56.xml"/><Relationship Id="rId52" Type="http://schemas.openxmlformats.org/officeDocument/2006/relationships/slideLayout" Target="../slideLayouts/slideLayout64.xml"/><Relationship Id="rId60" Type="http://schemas.openxmlformats.org/officeDocument/2006/relationships/slideLayout" Target="../slideLayouts/slideLayout72.xml"/><Relationship Id="rId65" Type="http://schemas.openxmlformats.org/officeDocument/2006/relationships/slideLayout" Target="../slideLayouts/slideLayout77.xml"/><Relationship Id="rId73" Type="http://schemas.openxmlformats.org/officeDocument/2006/relationships/slideLayout" Target="../slideLayouts/slideLayout85.xml"/><Relationship Id="rId78" Type="http://schemas.openxmlformats.org/officeDocument/2006/relationships/slideLayout" Target="../slideLayouts/slideLayout90.xml"/><Relationship Id="rId81" Type="http://schemas.openxmlformats.org/officeDocument/2006/relationships/slideLayout" Target="../slideLayouts/slideLayout93.xml"/><Relationship Id="rId86" Type="http://schemas.openxmlformats.org/officeDocument/2006/relationships/slideLayout" Target="../slideLayouts/slideLayout98.xml"/><Relationship Id="rId94" Type="http://schemas.openxmlformats.org/officeDocument/2006/relationships/slideLayout" Target="../slideLayouts/slideLayout106.xml"/><Relationship Id="rId99" Type="http://schemas.openxmlformats.org/officeDocument/2006/relationships/image" Target="../media/image6.emf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9" Type="http://schemas.openxmlformats.org/officeDocument/2006/relationships/slideLayout" Target="../slideLayouts/slideLayout51.xml"/><Relationship Id="rId34" Type="http://schemas.openxmlformats.org/officeDocument/2006/relationships/slideLayout" Target="../slideLayouts/slideLayout46.xml"/><Relationship Id="rId50" Type="http://schemas.openxmlformats.org/officeDocument/2006/relationships/slideLayout" Target="../slideLayouts/slideLayout62.xml"/><Relationship Id="rId55" Type="http://schemas.openxmlformats.org/officeDocument/2006/relationships/slideLayout" Target="../slideLayouts/slideLayout67.xml"/><Relationship Id="rId76" Type="http://schemas.openxmlformats.org/officeDocument/2006/relationships/slideLayout" Target="../slideLayouts/slideLayout88.xml"/><Relationship Id="rId97" Type="http://schemas.openxmlformats.org/officeDocument/2006/relationships/tags" Target="../tags/tag1.xml"/><Relationship Id="rId7" Type="http://schemas.openxmlformats.org/officeDocument/2006/relationships/slideLayout" Target="../slideLayouts/slideLayout19.xml"/><Relationship Id="rId71" Type="http://schemas.openxmlformats.org/officeDocument/2006/relationships/slideLayout" Target="../slideLayouts/slideLayout83.xml"/><Relationship Id="rId92" Type="http://schemas.openxmlformats.org/officeDocument/2006/relationships/slideLayout" Target="../slideLayouts/slideLayout104.xml"/><Relationship Id="rId2" Type="http://schemas.openxmlformats.org/officeDocument/2006/relationships/slideLayout" Target="../slideLayouts/slideLayout14.xml"/><Relationship Id="rId29" Type="http://schemas.openxmlformats.org/officeDocument/2006/relationships/slideLayout" Target="../slideLayouts/slideLayout41.xml"/><Relationship Id="rId24" Type="http://schemas.openxmlformats.org/officeDocument/2006/relationships/slideLayout" Target="../slideLayouts/slideLayout36.xml"/><Relationship Id="rId40" Type="http://schemas.openxmlformats.org/officeDocument/2006/relationships/slideLayout" Target="../slideLayouts/slideLayout52.xml"/><Relationship Id="rId45" Type="http://schemas.openxmlformats.org/officeDocument/2006/relationships/slideLayout" Target="../slideLayouts/slideLayout57.xml"/><Relationship Id="rId66" Type="http://schemas.openxmlformats.org/officeDocument/2006/relationships/slideLayout" Target="../slideLayouts/slideLayout78.xml"/><Relationship Id="rId87" Type="http://schemas.openxmlformats.org/officeDocument/2006/relationships/slideLayout" Target="../slideLayouts/slideLayout99.xml"/><Relationship Id="rId61" Type="http://schemas.openxmlformats.org/officeDocument/2006/relationships/slideLayout" Target="../slideLayouts/slideLayout73.xml"/><Relationship Id="rId82" Type="http://schemas.openxmlformats.org/officeDocument/2006/relationships/slideLayout" Target="../slideLayouts/slideLayout94.xml"/><Relationship Id="rId1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26.xml"/><Relationship Id="rId30" Type="http://schemas.openxmlformats.org/officeDocument/2006/relationships/slideLayout" Target="../slideLayouts/slideLayout42.xml"/><Relationship Id="rId35" Type="http://schemas.openxmlformats.org/officeDocument/2006/relationships/slideLayout" Target="../slideLayouts/slideLayout47.xml"/><Relationship Id="rId56" Type="http://schemas.openxmlformats.org/officeDocument/2006/relationships/slideLayout" Target="../slideLayouts/slideLayout68.xml"/><Relationship Id="rId77" Type="http://schemas.openxmlformats.org/officeDocument/2006/relationships/slideLayout" Target="../slideLayouts/slideLayout89.xml"/><Relationship Id="rId8" Type="http://schemas.openxmlformats.org/officeDocument/2006/relationships/slideLayout" Target="../slideLayouts/slideLayout20.xml"/><Relationship Id="rId51" Type="http://schemas.openxmlformats.org/officeDocument/2006/relationships/slideLayout" Target="../slideLayouts/slideLayout63.xml"/><Relationship Id="rId72" Type="http://schemas.openxmlformats.org/officeDocument/2006/relationships/slideLayout" Target="../slideLayouts/slideLayout84.xml"/><Relationship Id="rId93" Type="http://schemas.openxmlformats.org/officeDocument/2006/relationships/slideLayout" Target="../slideLayouts/slideLayout105.xml"/><Relationship Id="rId98" Type="http://schemas.openxmlformats.org/officeDocument/2006/relationships/oleObject" Target="../embeddings/oleObject1.bin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5.xml"/><Relationship Id="rId13" Type="http://schemas.openxmlformats.org/officeDocument/2006/relationships/slideLayout" Target="../slideLayouts/slideLayout120.xml"/><Relationship Id="rId18" Type="http://schemas.openxmlformats.org/officeDocument/2006/relationships/slideLayout" Target="../slideLayouts/slideLayout125.xml"/><Relationship Id="rId26" Type="http://schemas.openxmlformats.org/officeDocument/2006/relationships/theme" Target="../theme/theme3.xml"/><Relationship Id="rId3" Type="http://schemas.openxmlformats.org/officeDocument/2006/relationships/slideLayout" Target="../slideLayouts/slideLayout110.xml"/><Relationship Id="rId21" Type="http://schemas.openxmlformats.org/officeDocument/2006/relationships/slideLayout" Target="../slideLayouts/slideLayout128.xml"/><Relationship Id="rId7" Type="http://schemas.openxmlformats.org/officeDocument/2006/relationships/slideLayout" Target="../slideLayouts/slideLayout114.xml"/><Relationship Id="rId12" Type="http://schemas.openxmlformats.org/officeDocument/2006/relationships/slideLayout" Target="../slideLayouts/slideLayout119.xml"/><Relationship Id="rId17" Type="http://schemas.openxmlformats.org/officeDocument/2006/relationships/slideLayout" Target="../slideLayouts/slideLayout124.xml"/><Relationship Id="rId25" Type="http://schemas.openxmlformats.org/officeDocument/2006/relationships/slideLayout" Target="../slideLayouts/slideLayout132.xml"/><Relationship Id="rId2" Type="http://schemas.openxmlformats.org/officeDocument/2006/relationships/slideLayout" Target="../slideLayouts/slideLayout109.xml"/><Relationship Id="rId16" Type="http://schemas.openxmlformats.org/officeDocument/2006/relationships/slideLayout" Target="../slideLayouts/slideLayout123.xml"/><Relationship Id="rId20" Type="http://schemas.openxmlformats.org/officeDocument/2006/relationships/slideLayout" Target="../slideLayouts/slideLayout127.xml"/><Relationship Id="rId1" Type="http://schemas.openxmlformats.org/officeDocument/2006/relationships/slideLayout" Target="../slideLayouts/slideLayout108.xml"/><Relationship Id="rId6" Type="http://schemas.openxmlformats.org/officeDocument/2006/relationships/slideLayout" Target="../slideLayouts/slideLayout113.xml"/><Relationship Id="rId11" Type="http://schemas.openxmlformats.org/officeDocument/2006/relationships/slideLayout" Target="../slideLayouts/slideLayout118.xml"/><Relationship Id="rId24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12.xml"/><Relationship Id="rId15" Type="http://schemas.openxmlformats.org/officeDocument/2006/relationships/slideLayout" Target="../slideLayouts/slideLayout122.xml"/><Relationship Id="rId23" Type="http://schemas.openxmlformats.org/officeDocument/2006/relationships/slideLayout" Target="../slideLayouts/slideLayout130.xml"/><Relationship Id="rId10" Type="http://schemas.openxmlformats.org/officeDocument/2006/relationships/slideLayout" Target="../slideLayouts/slideLayout117.xml"/><Relationship Id="rId19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11.xml"/><Relationship Id="rId9" Type="http://schemas.openxmlformats.org/officeDocument/2006/relationships/slideLayout" Target="../slideLayouts/slideLayout116.xml"/><Relationship Id="rId14" Type="http://schemas.openxmlformats.org/officeDocument/2006/relationships/slideLayout" Target="../slideLayouts/slideLayout121.xml"/><Relationship Id="rId22" Type="http://schemas.openxmlformats.org/officeDocument/2006/relationships/slideLayout" Target="../slideLayouts/slideLayout129.xml"/></Relationships>
</file>

<file path=ppt/slideMasters/_rels/slideMaster4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7B1D8F79-2AE7-E2E8-405A-65A3B233D0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434" y="365125"/>
            <a:ext cx="115647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This </a:t>
            </a:r>
            <a:r>
              <a:rPr lang="de-DE" err="1"/>
              <a:t>is</a:t>
            </a:r>
            <a:r>
              <a:rPr lang="de-DE"/>
              <a:t> </a:t>
            </a:r>
            <a:r>
              <a:rPr lang="de-DE" err="1"/>
              <a:t>your</a:t>
            </a:r>
            <a:r>
              <a:rPr lang="de-DE"/>
              <a:t> title in Trebuchet 28 </a:t>
            </a:r>
            <a:r>
              <a:rPr lang="de-DE" err="1"/>
              <a:t>to</a:t>
            </a:r>
            <a:r>
              <a:rPr lang="de-DE"/>
              <a:t> 36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F550A60-0B0D-911B-0384-DCFE61C3C2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24434" y="1825625"/>
            <a:ext cx="115647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This </a:t>
            </a:r>
            <a:r>
              <a:rPr lang="de-DE" err="1"/>
              <a:t>is</a:t>
            </a:r>
            <a:r>
              <a:rPr lang="de-DE"/>
              <a:t> </a:t>
            </a:r>
            <a:r>
              <a:rPr lang="de-DE" err="1"/>
              <a:t>your</a:t>
            </a:r>
            <a:r>
              <a:rPr lang="de-DE"/>
              <a:t> </a:t>
            </a:r>
            <a:r>
              <a:rPr lang="de-DE" err="1"/>
              <a:t>main</a:t>
            </a:r>
            <a:r>
              <a:rPr lang="de-DE"/>
              <a:t> </a:t>
            </a:r>
            <a:r>
              <a:rPr lang="de-DE" err="1"/>
              <a:t>text</a:t>
            </a:r>
            <a:r>
              <a:rPr lang="de-DE"/>
              <a:t> in Calibri, not </a:t>
            </a:r>
            <a:r>
              <a:rPr lang="de-DE" err="1"/>
              <a:t>smaller</a:t>
            </a:r>
            <a:r>
              <a:rPr lang="de-DE"/>
              <a:t> </a:t>
            </a:r>
            <a:r>
              <a:rPr lang="de-DE" err="1"/>
              <a:t>than</a:t>
            </a:r>
            <a:r>
              <a:rPr lang="de-DE"/>
              <a:t> 14, </a:t>
            </a:r>
            <a:r>
              <a:rPr lang="de-DE" err="1"/>
              <a:t>ideally</a:t>
            </a:r>
            <a:r>
              <a:rPr lang="de-DE"/>
              <a:t> 16-18. </a:t>
            </a:r>
          </a:p>
          <a:p>
            <a:pPr lvl="0"/>
            <a:r>
              <a:rPr lang="de-DE" err="1"/>
              <a:t>Make</a:t>
            </a:r>
            <a:r>
              <a:rPr lang="de-DE"/>
              <a:t> </a:t>
            </a:r>
            <a:r>
              <a:rPr lang="de-DE" err="1"/>
              <a:t>sure</a:t>
            </a:r>
            <a:r>
              <a:rPr lang="de-DE"/>
              <a:t> </a:t>
            </a:r>
            <a:r>
              <a:rPr lang="de-DE" err="1"/>
              <a:t>to</a:t>
            </a:r>
            <a:r>
              <a:rPr lang="de-DE"/>
              <a:t> </a:t>
            </a:r>
            <a:r>
              <a:rPr lang="de-DE" err="1"/>
              <a:t>keep</a:t>
            </a:r>
            <a:r>
              <a:rPr lang="de-DE"/>
              <a:t> #1C3169 </a:t>
            </a:r>
            <a:r>
              <a:rPr lang="de-DE" err="1"/>
              <a:t>blue</a:t>
            </a:r>
            <a:r>
              <a:rPr lang="de-DE"/>
              <a:t> </a:t>
            </a:r>
            <a:r>
              <a:rPr lang="de-DE" err="1"/>
              <a:t>as</a:t>
            </a:r>
            <a:r>
              <a:rPr lang="de-DE"/>
              <a:t> </a:t>
            </a:r>
            <a:r>
              <a:rPr lang="de-DE" err="1"/>
              <a:t>your</a:t>
            </a:r>
            <a:r>
              <a:rPr lang="de-DE"/>
              <a:t> </a:t>
            </a:r>
            <a:r>
              <a:rPr lang="de-DE" err="1"/>
              <a:t>main</a:t>
            </a:r>
            <a:r>
              <a:rPr lang="de-DE"/>
              <a:t> </a:t>
            </a:r>
            <a:r>
              <a:rPr lang="de-DE" err="1"/>
              <a:t>colour</a:t>
            </a:r>
            <a:r>
              <a:rPr lang="de-DE"/>
              <a:t> for </a:t>
            </a:r>
            <a:r>
              <a:rPr lang="de-DE" err="1"/>
              <a:t>any</a:t>
            </a:r>
            <a:r>
              <a:rPr lang="de-DE"/>
              <a:t> </a:t>
            </a:r>
            <a:r>
              <a:rPr lang="de-DE" err="1"/>
              <a:t>signes</a:t>
            </a:r>
            <a:r>
              <a:rPr lang="de-DE"/>
              <a:t> and </a:t>
            </a:r>
            <a:r>
              <a:rPr lang="de-DE" err="1"/>
              <a:t>lists</a:t>
            </a:r>
            <a:r>
              <a:rPr lang="de-DE"/>
              <a:t>.</a:t>
            </a:r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BEB6D5A4-69AF-32E5-AAE0-407F6182D88F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1851" y="365124"/>
            <a:ext cx="1177353" cy="371427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D289D698-DDF5-6AD7-13FC-F2657BC6A576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-185119"/>
            <a:ext cx="12216680" cy="416148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F116A41E-9071-0AF2-7BD9-755A08F397BC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-24680" y="6721475"/>
            <a:ext cx="12216680" cy="416148"/>
          </a:xfrm>
          <a:prstGeom prst="rect">
            <a:avLst/>
          </a:prstGeom>
        </p:spPr>
      </p:pic>
      <p:sp>
        <p:nvSpPr>
          <p:cNvPr id="15" name="Datumsplatzhalter 3">
            <a:extLst>
              <a:ext uri="{FF2B5EF4-FFF2-40B4-BE49-F238E27FC236}">
                <a16:creationId xmlns:a16="http://schemas.microsoft.com/office/drawing/2014/main" id="{73662D83-8EEF-BB26-A1C2-77ED24E0D3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24434" y="6389957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DB996152-769D-4959-9C63-3CBD4D3F524C}" type="datetime1">
              <a:rPr lang="en-GB" smtClean="0"/>
              <a:pPr/>
              <a:t>14/10/2025</a:t>
            </a:fld>
            <a:endParaRPr lang="de-DE"/>
          </a:p>
        </p:txBody>
      </p:sp>
      <p:sp>
        <p:nvSpPr>
          <p:cNvPr id="16" name="Foliennummernplatzhalter 5">
            <a:extLst>
              <a:ext uri="{FF2B5EF4-FFF2-40B4-BE49-F238E27FC236}">
                <a16:creationId xmlns:a16="http://schemas.microsoft.com/office/drawing/2014/main" id="{EFF13ACF-B106-90F6-4C3B-CEC79660BA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2584" y="6356350"/>
            <a:ext cx="536620" cy="398732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fld id="{0AE63F17-B1C5-4229-BC54-B15D25D22D6C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89B9C6F-F111-A0D2-16ED-63683C17E2AC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2999" y="6286772"/>
            <a:ext cx="1847528" cy="412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606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</p:sldLayoutIdLst>
  <p:transition>
    <p:wipe/>
  </p:transition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Trebuchet MS" panose="020B0603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1C3169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297174D2-582E-453C-B593-0BA933A38A73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97"/>
            </p:custDataLst>
            <p:extLst>
              <p:ext uri="{D42A27DB-BD31-4B8C-83A1-F6EECF244321}">
                <p14:modId xmlns:p14="http://schemas.microsoft.com/office/powerpoint/2010/main" val="286260197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98" imgW="353" imgH="353" progId="TCLayout.ActiveDocument.1">
                  <p:embed/>
                </p:oleObj>
              </mc:Choice>
              <mc:Fallback>
                <p:oleObj name="think-cell Slide" r:id="rId98" imgW="353" imgH="353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297174D2-582E-453C-B593-0BA933A38A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9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D564B4A7-3E87-4DC6-992D-1EF050EF2AD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44500" y="310221"/>
            <a:ext cx="10668000" cy="62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E3C5AD0-719B-4BEF-A542-BC719EDA95F1}"/>
              </a:ext>
            </a:extLst>
          </p:cNvPr>
          <p:cNvSpPr txBox="1">
            <a:spLocks/>
          </p:cNvSpPr>
          <p:nvPr userDrawn="1"/>
        </p:nvSpPr>
        <p:spPr>
          <a:xfrm>
            <a:off x="195492" y="6582116"/>
            <a:ext cx="212780" cy="9951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>
            <a:defPPr>
              <a:defRPr lang="en-US"/>
            </a:defPPr>
            <a:lvl1pPr algn="r">
              <a:defRPr sz="600" b="0" i="0" u="none" strike="noStrike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/>
            <a:fld id="{1B2DADC7-84D5-4416-A885-605741EFFDBD}" type="slidenum">
              <a:rPr lang="en-US" smtClean="0">
                <a:solidFill>
                  <a:schemeClr val="bg2">
                    <a:lumMod val="50000"/>
                  </a:schemeClr>
                </a:solidFill>
              </a:rPr>
              <a:pPr lvl="0" algn="l"/>
              <a:t>‹#›</a:t>
            </a:fld>
            <a:endParaRPr lang="en-US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3" name="Freeform 9">
            <a:extLst>
              <a:ext uri="{FF2B5EF4-FFF2-40B4-BE49-F238E27FC236}">
                <a16:creationId xmlns:a16="http://schemas.microsoft.com/office/drawing/2014/main" id="{862E7CA1-58B7-4CD9-A99C-F1CC8FB4BC6A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1A2C713-4E77-4A76-8AB7-F2CBC15B4013}"/>
              </a:ext>
            </a:extLst>
          </p:cNvPr>
          <p:cNvSpPr txBox="1"/>
          <p:nvPr userDrawn="1"/>
        </p:nvSpPr>
        <p:spPr>
          <a:xfrm>
            <a:off x="9155177" y="6578958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248445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  <p:sldLayoutId id="2147483696" r:id="rId18"/>
    <p:sldLayoutId id="2147483697" r:id="rId19"/>
    <p:sldLayoutId id="2147483698" r:id="rId20"/>
    <p:sldLayoutId id="2147483699" r:id="rId21"/>
    <p:sldLayoutId id="2147483700" r:id="rId22"/>
    <p:sldLayoutId id="2147483701" r:id="rId23"/>
    <p:sldLayoutId id="2147483702" r:id="rId24"/>
    <p:sldLayoutId id="2147483703" r:id="rId25"/>
    <p:sldLayoutId id="2147483704" r:id="rId26"/>
    <p:sldLayoutId id="2147483705" r:id="rId27"/>
    <p:sldLayoutId id="2147483706" r:id="rId28"/>
    <p:sldLayoutId id="2147483707" r:id="rId29"/>
    <p:sldLayoutId id="2147483708" r:id="rId30"/>
    <p:sldLayoutId id="2147483709" r:id="rId31"/>
    <p:sldLayoutId id="2147483710" r:id="rId32"/>
    <p:sldLayoutId id="2147483711" r:id="rId33"/>
    <p:sldLayoutId id="2147483712" r:id="rId34"/>
    <p:sldLayoutId id="2147483713" r:id="rId35"/>
    <p:sldLayoutId id="2147483714" r:id="rId36"/>
    <p:sldLayoutId id="2147483715" r:id="rId37"/>
    <p:sldLayoutId id="2147483716" r:id="rId38"/>
    <p:sldLayoutId id="2147483717" r:id="rId39"/>
    <p:sldLayoutId id="2147483718" r:id="rId40"/>
    <p:sldLayoutId id="2147483719" r:id="rId41"/>
    <p:sldLayoutId id="2147483720" r:id="rId42"/>
    <p:sldLayoutId id="2147483721" r:id="rId43"/>
    <p:sldLayoutId id="2147483722" r:id="rId44"/>
    <p:sldLayoutId id="2147483723" r:id="rId45"/>
    <p:sldLayoutId id="2147483724" r:id="rId46"/>
    <p:sldLayoutId id="2147483725" r:id="rId47"/>
    <p:sldLayoutId id="2147483726" r:id="rId48"/>
    <p:sldLayoutId id="2147483727" r:id="rId49"/>
    <p:sldLayoutId id="2147483728" r:id="rId50"/>
    <p:sldLayoutId id="2147483729" r:id="rId51"/>
    <p:sldLayoutId id="2147483730" r:id="rId52"/>
    <p:sldLayoutId id="2147483731" r:id="rId53"/>
    <p:sldLayoutId id="2147483732" r:id="rId54"/>
    <p:sldLayoutId id="2147483733" r:id="rId55"/>
    <p:sldLayoutId id="2147483734" r:id="rId56"/>
    <p:sldLayoutId id="2147483735" r:id="rId57"/>
    <p:sldLayoutId id="2147483736" r:id="rId58"/>
    <p:sldLayoutId id="2147483737" r:id="rId59"/>
    <p:sldLayoutId id="2147483738" r:id="rId60"/>
    <p:sldLayoutId id="2147483739" r:id="rId61"/>
    <p:sldLayoutId id="2147483740" r:id="rId62"/>
    <p:sldLayoutId id="2147483741" r:id="rId63"/>
    <p:sldLayoutId id="2147483742" r:id="rId64"/>
    <p:sldLayoutId id="2147483743" r:id="rId65"/>
    <p:sldLayoutId id="2147483744" r:id="rId66"/>
    <p:sldLayoutId id="2147483745" r:id="rId67"/>
    <p:sldLayoutId id="2147483746" r:id="rId68"/>
    <p:sldLayoutId id="2147483747" r:id="rId69"/>
    <p:sldLayoutId id="2147483748" r:id="rId70"/>
    <p:sldLayoutId id="2147483749" r:id="rId71"/>
    <p:sldLayoutId id="2147483750" r:id="rId72"/>
    <p:sldLayoutId id="2147483751" r:id="rId73"/>
    <p:sldLayoutId id="2147483752" r:id="rId74"/>
    <p:sldLayoutId id="2147483753" r:id="rId75"/>
    <p:sldLayoutId id="2147483754" r:id="rId76"/>
    <p:sldLayoutId id="2147483755" r:id="rId77"/>
    <p:sldLayoutId id="2147483756" r:id="rId78"/>
    <p:sldLayoutId id="2147483757" r:id="rId79"/>
    <p:sldLayoutId id="2147483758" r:id="rId80"/>
    <p:sldLayoutId id="2147483760" r:id="rId81"/>
    <p:sldLayoutId id="2147483761" r:id="rId82"/>
    <p:sldLayoutId id="2147483762" r:id="rId83"/>
    <p:sldLayoutId id="2147483763" r:id="rId84"/>
    <p:sldLayoutId id="2147483764" r:id="rId85"/>
    <p:sldLayoutId id="2147483765" r:id="rId86"/>
    <p:sldLayoutId id="2147483766" r:id="rId87"/>
    <p:sldLayoutId id="2147483767" r:id="rId88"/>
    <p:sldLayoutId id="2147483768" r:id="rId89"/>
    <p:sldLayoutId id="2147483769" r:id="rId90"/>
    <p:sldLayoutId id="2147483770" r:id="rId91"/>
    <p:sldLayoutId id="2147483771" r:id="rId92"/>
    <p:sldLayoutId id="2147483774" r:id="rId93"/>
    <p:sldLayoutId id="2147483775" r:id="rId94"/>
    <p:sldLayoutId id="2147483776" r:id="rId95"/>
  </p:sldLayoutIdLst>
  <p:hf sldNum="0" hdr="0" dt="0"/>
  <p:txStyles>
    <p:titleStyle>
      <a:lvl1pPr algn="l" rtl="0" eaLnBrk="0" fontAlgn="base" hangingPunct="0">
        <a:lnSpc>
          <a:spcPct val="100000"/>
        </a:lnSpc>
        <a:spcBef>
          <a:spcPct val="0"/>
        </a:spcBef>
        <a:spcAft>
          <a:spcPct val="0"/>
        </a:spcAft>
        <a:defRPr sz="3200" kern="1200">
          <a:solidFill>
            <a:srgbClr val="1433CB"/>
          </a:solidFill>
          <a:latin typeface="+mn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1433CB"/>
          </a:solidFill>
          <a:latin typeface="Segoe UI" panose="020B0402040204020203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1433CB"/>
          </a:solidFill>
          <a:latin typeface="Segoe UI" panose="020B0402040204020203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1433CB"/>
          </a:solidFill>
          <a:latin typeface="Segoe UI" panose="020B0402040204020203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1433CB"/>
          </a:solidFill>
          <a:latin typeface="Segoe UI" panose="020B0402040204020203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1433CB"/>
          </a:solidFill>
          <a:latin typeface="Segoe UI" panose="020B0402040204020203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1433CB"/>
          </a:solidFill>
          <a:latin typeface="Segoe UI" panose="020B0402040204020203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1433CB"/>
          </a:solidFill>
          <a:latin typeface="Segoe UI" panose="020B0402040204020203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rgbClr val="1433CB"/>
          </a:solidFill>
          <a:latin typeface="Segoe UI" panose="020B0402040204020203" pitchFamily="34" charset="0"/>
        </a:defRPr>
      </a:lvl9pPr>
    </p:titleStyle>
    <p:bodyStyle>
      <a:lvl1pPr algn="l" rtl="0" eaLnBrk="0" fontAlgn="base" hangingPunct="0">
        <a:lnSpc>
          <a:spcPct val="90000"/>
        </a:lnSpc>
        <a:spcBef>
          <a:spcPts val="1600"/>
        </a:spcBef>
        <a:spcAft>
          <a:spcPct val="0"/>
        </a:spcAft>
        <a:buFont typeface="Arial" panose="020B0604020202020204" pitchFamily="34" charset="0"/>
        <a:buChar char="​"/>
        <a:defRPr sz="2200" kern="1200">
          <a:solidFill>
            <a:srgbClr val="1433CB"/>
          </a:solidFill>
          <a:latin typeface="+mn-lt"/>
          <a:ea typeface="+mn-ea"/>
          <a:cs typeface="+mn-cs"/>
        </a:defRPr>
      </a:lvl1pPr>
      <a:lvl2pPr algn="l" rtl="0" eaLnBrk="0" fontAlgn="base" hangingPunct="0">
        <a:lnSpc>
          <a:spcPct val="90000"/>
        </a:lnSpc>
        <a:spcBef>
          <a:spcPts val="800"/>
        </a:spcBef>
        <a:spcAft>
          <a:spcPts val="200"/>
        </a:spcAft>
        <a:buFont typeface="Segoe UI" panose="020B0502040204020203" pitchFamily="34" charset="0"/>
        <a:buChar char="​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indent="-171450" algn="l" rtl="0" eaLnBrk="0" fontAlgn="base" hangingPunct="0">
        <a:lnSpc>
          <a:spcPct val="90000"/>
        </a:lnSpc>
        <a:spcBef>
          <a:spcPts val="200"/>
        </a:spcBef>
        <a:spcAft>
          <a:spcPts val="20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indent="-171450" algn="l" rtl="0" eaLnBrk="0" fontAlgn="base" hangingPunct="0">
        <a:lnSpc>
          <a:spcPct val="90000"/>
        </a:lnSpc>
        <a:spcBef>
          <a:spcPts val="200"/>
        </a:spcBef>
        <a:spcAft>
          <a:spcPts val="200"/>
        </a:spcAft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algn="l" rtl="0" eaLnBrk="0" fontAlgn="base" hangingPunct="0">
        <a:lnSpc>
          <a:spcPct val="90000"/>
        </a:lnSpc>
        <a:spcBef>
          <a:spcPts val="1600"/>
        </a:spcBef>
        <a:spcAft>
          <a:spcPct val="0"/>
        </a:spcAft>
        <a:buFont typeface="Arial" panose="020B0604020202020204" pitchFamily="34" charset="0"/>
        <a:buChar char="​"/>
        <a:defRPr sz="2000" b="1" kern="100" spc="-30">
          <a:solidFill>
            <a:srgbClr val="1433CB"/>
          </a:solidFill>
          <a:latin typeface="+mn-lt"/>
          <a:ea typeface="+mn-ea"/>
          <a:cs typeface="+mn-cs"/>
        </a:defRPr>
      </a:lvl5pPr>
      <a:lvl6pPr marL="171450" indent="-171450" algn="l" defTabSz="914400" rtl="0" eaLnBrk="1" latinLnBrk="0" hangingPunct="1">
        <a:lnSpc>
          <a:spcPct val="90000"/>
        </a:lnSpc>
        <a:spcBef>
          <a:spcPts val="500"/>
        </a:spcBef>
        <a:spcAft>
          <a:spcPts val="0"/>
        </a:spcAft>
        <a:buFont typeface="Arial" panose="020B0604020202020204" pitchFamily="34" charset="0"/>
        <a:buChar char="•"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6pPr>
      <a:lvl7pPr marL="169863" indent="-169863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7pPr>
      <a:lvl8pPr marL="344488" indent="-174625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sz="1200" kern="1200" dirty="0">
          <a:solidFill>
            <a:schemeClr val="tx1"/>
          </a:solidFill>
          <a:latin typeface="+mn-lt"/>
          <a:ea typeface="+mn-ea"/>
          <a:cs typeface="+mn-cs"/>
        </a:defRPr>
      </a:lvl8pPr>
      <a:lvl9pPr marL="0" indent="0" algn="l" defTabSz="914400" rtl="0" eaLnBrk="1" latinLnBrk="0" hangingPunct="1">
        <a:lnSpc>
          <a:spcPct val="90000"/>
        </a:lnSpc>
        <a:spcBef>
          <a:spcPts val="500"/>
        </a:spcBef>
        <a:spcAft>
          <a:spcPts val="500"/>
        </a:spcAft>
        <a:buFont typeface="Segoe UI" panose="020B0502040204020203" pitchFamily="34" charset="0"/>
        <a:buChar char="​"/>
        <a:defRPr sz="32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5F49C495-2FC8-D997-6955-6CBF33234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z="4800" b="1"/>
              <a:t>PRESENTATIE TITEL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9E9982E-B7A2-2BBF-332E-C13F865313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82F4200-6FCE-57FB-EB82-F8E49B9F4C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6C888B0-8889-46FD-B5CE-FB2CB524E483}" type="datetimeFigureOut">
              <a:rPr lang="nl-NL" smtClean="0"/>
              <a:t>14-10-2025</a:t>
            </a:fld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B06484BA-5471-BA04-9632-F3A6A72B99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80041D8-74F4-4722-97E6-E04403C7760B}" type="slidenum">
              <a:rPr lang="nl-NL" smtClean="0"/>
              <a:t>‹#›</a:t>
            </a:fld>
            <a:endParaRPr lang="nl-NL"/>
          </a:p>
        </p:txBody>
      </p:sp>
      <p:sp>
        <p:nvSpPr>
          <p:cNvPr id="9" name="Tijdelijke aanduiding voor voettekst 8">
            <a:extLst>
              <a:ext uri="{FF2B5EF4-FFF2-40B4-BE49-F238E27FC236}">
                <a16:creationId xmlns:a16="http://schemas.microsoft.com/office/drawing/2014/main" id="{7E8D433E-12A1-4A9B-6FB7-DE600EF2C4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1E881ABE-361D-5A01-D7C7-09E2A888888D}"/>
              </a:ext>
            </a:extLst>
          </p:cNvPr>
          <p:cNvSpPr txBox="1"/>
          <p:nvPr userDrawn="1"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42100"/>
            <a:ext cx="760413" cy="15240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nl-NL" sz="1000">
                <a:solidFill>
                  <a:srgbClr val="000000">
                    <a:alpha val="50000"/>
                  </a:srgb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 gebruik</a:t>
            </a:r>
          </a:p>
        </p:txBody>
      </p:sp>
    </p:spTree>
    <p:extLst>
      <p:ext uri="{BB962C8B-B14F-4D97-AF65-F5344CB8AC3E}">
        <p14:creationId xmlns:p14="http://schemas.microsoft.com/office/powerpoint/2010/main" val="3503295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  <p:sldLayoutId id="2147483789" r:id="rId12"/>
    <p:sldLayoutId id="2147483790" r:id="rId13"/>
    <p:sldLayoutId id="2147483791" r:id="rId14"/>
    <p:sldLayoutId id="2147483792" r:id="rId15"/>
    <p:sldLayoutId id="2147483793" r:id="rId16"/>
    <p:sldLayoutId id="2147483794" r:id="rId17"/>
    <p:sldLayoutId id="2147483795" r:id="rId18"/>
    <p:sldLayoutId id="2147483796" r:id="rId19"/>
    <p:sldLayoutId id="2147483797" r:id="rId20"/>
    <p:sldLayoutId id="2147483798" r:id="rId21"/>
    <p:sldLayoutId id="2147483799" r:id="rId22"/>
    <p:sldLayoutId id="2147483800" r:id="rId23"/>
    <p:sldLayoutId id="2147483801" r:id="rId24"/>
    <p:sldLayoutId id="2147483802" r:id="rId2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E7E9FA70-309C-4513-AA5C-F8E9D7A6A1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457201"/>
            <a:ext cx="10972800" cy="1216141"/>
          </a:xfrm>
          <a:prstGeom prst="rect">
            <a:avLst/>
          </a:prstGeom>
        </p:spPr>
        <p:txBody>
          <a:bodyPr vert="horz" lIns="0" tIns="0" rIns="0" bIns="91440" rtlCol="0" anchor="t" anchorCtr="0">
            <a:no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D5CFE63-E3DA-4DAA-B663-2681396B96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6101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21" name="Slide Number Placeholder 6">
            <a:extLst>
              <a:ext uri="{FF2B5EF4-FFF2-40B4-BE49-F238E27FC236}">
                <a16:creationId xmlns:a16="http://schemas.microsoft.com/office/drawing/2014/main" id="{20BABB60-2C30-4A0C-9D66-F7B681BBCE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14876" y="6400799"/>
            <a:ext cx="567524" cy="94147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algn="r">
              <a:defRPr sz="700">
                <a:solidFill>
                  <a:schemeClr val="bg2"/>
                </a:solidFill>
                <a:latin typeface="+mn-lt"/>
                <a:cs typeface="Aldhabi" panose="020B0604020202020204" pitchFamily="2" charset="-78"/>
              </a:defRPr>
            </a:lvl1pPr>
          </a:lstStyle>
          <a:p>
            <a:fld id="{443094CB-54FA-487B-996F-680132A45C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979164"/>
      </p:ext>
    </p:extLst>
  </p:cSld>
  <p:clrMap bg1="lt1" tx1="dk1" bg2="lt2" tx2="dk2" accent1="accent1" accent2="accent2" accent3="accent3" accent4="accent4" accent5="accent5" accent6="accent6" hlink="hlink" folHlink="folHlink"/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buFont typeface="Visa Dialect Regular" pitchFamily="2" charset="0"/>
        <a:buNone/>
        <a:defRPr sz="1600" b="0" kern="1200">
          <a:solidFill>
            <a:schemeClr val="accent1"/>
          </a:solidFill>
          <a:latin typeface="+mj-lt"/>
          <a:ea typeface="+mn-ea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800"/>
        </a:spcBef>
        <a:spcAft>
          <a:spcPts val="200"/>
        </a:spcAft>
        <a:buFontTx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" indent="-228600" algn="l" defTabSz="914400" rtl="0" eaLnBrk="1" latinLnBrk="0" hangingPunct="1">
        <a:lnSpc>
          <a:spcPct val="100000"/>
        </a:lnSpc>
        <a:spcBef>
          <a:spcPts val="600"/>
        </a:spcBef>
        <a:buFont typeface="Visa Dialect Regular" pitchFamily="2" charset="0"/>
        <a:buChar char="—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460375" indent="-228600" algn="l" defTabSz="914400" rtl="0" eaLnBrk="1" latinLnBrk="0" hangingPunct="1">
        <a:lnSpc>
          <a:spcPct val="100000"/>
        </a:lnSpc>
        <a:spcBef>
          <a:spcPts val="600"/>
        </a:spcBef>
        <a:buFont typeface="Visa Dialect Regular" pitchFamily="2" charset="0"/>
        <a:buChar char="—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42950" indent="-280988" algn="l" defTabSz="914400" rtl="0" eaLnBrk="1" latinLnBrk="0" hangingPunct="1">
        <a:lnSpc>
          <a:spcPct val="100000"/>
        </a:lnSpc>
        <a:spcBef>
          <a:spcPts val="600"/>
        </a:spcBef>
        <a:buFont typeface="Visa Dialect Regular"/>
        <a:buChar char="—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33463" indent="-290513" algn="l" defTabSz="914400" rtl="0" eaLnBrk="1" latinLnBrk="0" hangingPunct="1">
        <a:lnSpc>
          <a:spcPct val="100000"/>
        </a:lnSpc>
        <a:spcBef>
          <a:spcPts val="500"/>
        </a:spcBef>
        <a:buFont typeface="Visa Dialect Regular"/>
        <a:buChar char="—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8" pos="384">
          <p15:clr>
            <a:srgbClr val="F26B43"/>
          </p15:clr>
        </p15:guide>
        <p15:guide id="9" pos="7296">
          <p15:clr>
            <a:srgbClr val="F26B43"/>
          </p15:clr>
        </p15:guide>
        <p15:guide id="10" orient="horz" pos="4080">
          <p15:clr>
            <a:srgbClr val="F26B43"/>
          </p15:clr>
        </p15:guide>
        <p15:guide id="11" orient="horz" pos="240">
          <p15:clr>
            <a:srgbClr val="F26B43"/>
          </p15:clr>
        </p15:guide>
        <p15:guide id="12" orient="horz" pos="288">
          <p15:clr>
            <a:srgbClr val="F26B43"/>
          </p15:clr>
        </p15:guide>
        <p15:guide id="13" orient="horz" pos="1008">
          <p15:clr>
            <a:srgbClr val="F26B43"/>
          </p15:clr>
        </p15:guide>
        <p15:guide id="14" orient="horz" pos="391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3.xml"/><Relationship Id="rId4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MKK59K7ctAw?feature=oembed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wPjn60_wbhs?feature=oembed" TargetMode="External"/><Relationship Id="rId4" Type="http://schemas.openxmlformats.org/officeDocument/2006/relationships/image" Target="../media/image5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2.pn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10" Type="http://schemas.openxmlformats.org/officeDocument/2006/relationships/image" Target="../media/image59.png"/><Relationship Id="rId4" Type="http://schemas.openxmlformats.org/officeDocument/2006/relationships/image" Target="../media/image53.png"/><Relationship Id="rId9" Type="http://schemas.openxmlformats.org/officeDocument/2006/relationships/image" Target="../media/image5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EWC-consortium/eudi-wallet-rfcs/tree/main/payment-rfcs" TargetMode="External"/><Relationship Id="rId7" Type="http://schemas.openxmlformats.org/officeDocument/2006/relationships/image" Target="../media/image63.png"/><Relationship Id="rId2" Type="http://schemas.openxmlformats.org/officeDocument/2006/relationships/hyperlink" Target="https://ec.europa.eu/digital-building-blocks/sites/spaces/EUDIGITALIDENTITYWALLET/pages/920064565/LSP-EWC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4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2.xml"/><Relationship Id="rId6" Type="http://schemas.openxmlformats.org/officeDocument/2006/relationships/image" Target="../media/image38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ebuildconsortium.eu/" TargetMode="External"/><Relationship Id="rId2" Type="http://schemas.openxmlformats.org/officeDocument/2006/relationships/hyperlink" Target="https://eudiwalletconsortium.org/" TargetMode="External"/><Relationship Id="rId1" Type="http://schemas.openxmlformats.org/officeDocument/2006/relationships/slideLayout" Target="../slideLayouts/slideLayout58.xml"/><Relationship Id="rId4" Type="http://schemas.openxmlformats.org/officeDocument/2006/relationships/image" Target="../media/image1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30.png"/><Relationship Id="rId18" Type="http://schemas.openxmlformats.org/officeDocument/2006/relationships/image" Target="../media/image3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jpeg"/><Relationship Id="rId17" Type="http://schemas.openxmlformats.org/officeDocument/2006/relationships/image" Target="../media/image34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33.png"/><Relationship Id="rId20" Type="http://schemas.openxmlformats.org/officeDocument/2006/relationships/image" Target="../media/image3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10" Type="http://schemas.openxmlformats.org/officeDocument/2006/relationships/image" Target="../media/image27.png"/><Relationship Id="rId19" Type="http://schemas.openxmlformats.org/officeDocument/2006/relationships/image" Target="../media/image36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8DF1A2FF-B298-0674-22E4-26D00A9CEDC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6344" r="678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Freeform 8">
            <a:extLst>
              <a:ext uri="{FF2B5EF4-FFF2-40B4-BE49-F238E27FC236}">
                <a16:creationId xmlns:a16="http://schemas.microsoft.com/office/drawing/2014/main" id="{28C2E6E9-013A-C5C8-9CE9-4C0009DFA16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457200" y="487154"/>
            <a:ext cx="1172936" cy="377874"/>
          </a:xfrm>
          <a:custGeom>
            <a:avLst/>
            <a:gdLst>
              <a:gd name="T0" fmla="*/ 2147483646 w 2169"/>
              <a:gd name="T1" fmla="*/ 2147483646 h 696"/>
              <a:gd name="T2" fmla="*/ 2147483646 w 2169"/>
              <a:gd name="T3" fmla="*/ 2147483646 h 696"/>
              <a:gd name="T4" fmla="*/ 2147483646 w 2169"/>
              <a:gd name="T5" fmla="*/ 2147483646 h 696"/>
              <a:gd name="T6" fmla="*/ 2147483646 w 2169"/>
              <a:gd name="T7" fmla="*/ 2147483646 h 696"/>
              <a:gd name="T8" fmla="*/ 2147483646 w 2169"/>
              <a:gd name="T9" fmla="*/ 2147483646 h 696"/>
              <a:gd name="T10" fmla="*/ 0 w 2169"/>
              <a:gd name="T11" fmla="*/ 2147483646 h 696"/>
              <a:gd name="T12" fmla="*/ 2147483646 w 2169"/>
              <a:gd name="T13" fmla="*/ 2147483646 h 696"/>
              <a:gd name="T14" fmla="*/ 2147483646 w 2169"/>
              <a:gd name="T15" fmla="*/ 2147483646 h 696"/>
              <a:gd name="T16" fmla="*/ 2147483646 w 2169"/>
              <a:gd name="T17" fmla="*/ 2147483646 h 696"/>
              <a:gd name="T18" fmla="*/ 2147483646 w 2169"/>
              <a:gd name="T19" fmla="*/ 2147483646 h 696"/>
              <a:gd name="T20" fmla="*/ 2147483646 w 2169"/>
              <a:gd name="T21" fmla="*/ 2147483646 h 696"/>
              <a:gd name="T22" fmla="*/ 2147483646 w 2169"/>
              <a:gd name="T23" fmla="*/ 2147483646 h 696"/>
              <a:gd name="T24" fmla="*/ 2147483646 w 2169"/>
              <a:gd name="T25" fmla="*/ 2147483646 h 696"/>
              <a:gd name="T26" fmla="*/ 2147483646 w 2169"/>
              <a:gd name="T27" fmla="*/ 2147483646 h 696"/>
              <a:gd name="T28" fmla="*/ 2147483646 w 2169"/>
              <a:gd name="T29" fmla="*/ 2147483646 h 696"/>
              <a:gd name="T30" fmla="*/ 2147483646 w 2169"/>
              <a:gd name="T31" fmla="*/ 2147483646 h 696"/>
              <a:gd name="T32" fmla="*/ 2147483646 w 2169"/>
              <a:gd name="T33" fmla="*/ 2147483646 h 696"/>
              <a:gd name="T34" fmla="*/ 2147483646 w 2169"/>
              <a:gd name="T35" fmla="*/ 0 h 696"/>
              <a:gd name="T36" fmla="*/ 2147483646 w 2169"/>
              <a:gd name="T37" fmla="*/ 2147483646 h 696"/>
              <a:gd name="T38" fmla="*/ 2147483646 w 2169"/>
              <a:gd name="T39" fmla="*/ 2147483646 h 696"/>
              <a:gd name="T40" fmla="*/ 2147483646 w 2169"/>
              <a:gd name="T41" fmla="*/ 2147483646 h 696"/>
              <a:gd name="T42" fmla="*/ 2147483646 w 2169"/>
              <a:gd name="T43" fmla="*/ 2147483646 h 696"/>
              <a:gd name="T44" fmla="*/ 2147483646 w 2169"/>
              <a:gd name="T45" fmla="*/ 2147483646 h 696"/>
              <a:gd name="T46" fmla="*/ 2147483646 w 2169"/>
              <a:gd name="T47" fmla="*/ 2147483646 h 696"/>
              <a:gd name="T48" fmla="*/ 2147483646 w 2169"/>
              <a:gd name="T49" fmla="*/ 2147483646 h 696"/>
              <a:gd name="T50" fmla="*/ 2147483646 w 2169"/>
              <a:gd name="T51" fmla="*/ 2147483646 h 696"/>
              <a:gd name="T52" fmla="*/ 2147483646 w 2169"/>
              <a:gd name="T53" fmla="*/ 2147483646 h 696"/>
              <a:gd name="T54" fmla="*/ 2147483646 w 2169"/>
              <a:gd name="T55" fmla="*/ 2147483646 h 696"/>
              <a:gd name="T56" fmla="*/ 2147483646 w 2169"/>
              <a:gd name="T57" fmla="*/ 2147483646 h 696"/>
              <a:gd name="T58" fmla="*/ 2147483646 w 2169"/>
              <a:gd name="T59" fmla="*/ 2147483646 h 696"/>
              <a:gd name="T60" fmla="*/ 2147483646 w 2169"/>
              <a:gd name="T61" fmla="*/ 2147483646 h 696"/>
              <a:gd name="T62" fmla="*/ 2147483646 w 2169"/>
              <a:gd name="T63" fmla="*/ 2147483646 h 696"/>
              <a:gd name="T64" fmla="*/ 2147483646 w 2169"/>
              <a:gd name="T65" fmla="*/ 2147483646 h 696"/>
              <a:gd name="T66" fmla="*/ 2147483646 w 2169"/>
              <a:gd name="T67" fmla="*/ 2147483646 h 696"/>
              <a:gd name="T68" fmla="*/ 2147483646 w 2169"/>
              <a:gd name="T69" fmla="*/ 2147483646 h 696"/>
              <a:gd name="T70" fmla="*/ 2147483646 w 2169"/>
              <a:gd name="T71" fmla="*/ 2147483646 h 696"/>
              <a:gd name="T72" fmla="*/ 2147483646 w 2169"/>
              <a:gd name="T73" fmla="*/ 2147483646 h 696"/>
              <a:gd name="T74" fmla="*/ 2147483646 w 2169"/>
              <a:gd name="T75" fmla="*/ 2147483646 h 696"/>
              <a:gd name="T76" fmla="*/ 2147483646 w 2169"/>
              <a:gd name="T77" fmla="*/ 2147483646 h 696"/>
              <a:gd name="T78" fmla="*/ 2147483646 w 2169"/>
              <a:gd name="T79" fmla="*/ 2147483646 h 696"/>
              <a:gd name="T80" fmla="*/ 2147483646 w 2169"/>
              <a:gd name="T81" fmla="*/ 2147483646 h 696"/>
              <a:gd name="T82" fmla="*/ 2147483646 w 2169"/>
              <a:gd name="T83" fmla="*/ 2147483646 h 696"/>
              <a:gd name="T84" fmla="*/ 2147483646 w 2169"/>
              <a:gd name="T85" fmla="*/ 2147483646 h 696"/>
              <a:gd name="T86" fmla="*/ 2147483646 w 2169"/>
              <a:gd name="T87" fmla="*/ 2147483646 h 696"/>
              <a:gd name="T88" fmla="*/ 2147483646 w 2169"/>
              <a:gd name="T89" fmla="*/ 2147483646 h 69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2169" h="696">
                <a:moveTo>
                  <a:pt x="824" y="12"/>
                </a:moveTo>
                <a:cubicBezTo>
                  <a:pt x="540" y="686"/>
                  <a:pt x="540" y="686"/>
                  <a:pt x="540" y="686"/>
                </a:cubicBezTo>
                <a:cubicBezTo>
                  <a:pt x="355" y="686"/>
                  <a:pt x="355" y="686"/>
                  <a:pt x="355" y="686"/>
                </a:cubicBezTo>
                <a:cubicBezTo>
                  <a:pt x="215" y="148"/>
                  <a:pt x="215" y="148"/>
                  <a:pt x="215" y="148"/>
                </a:cubicBezTo>
                <a:cubicBezTo>
                  <a:pt x="206" y="115"/>
                  <a:pt x="199" y="103"/>
                  <a:pt x="173" y="89"/>
                </a:cubicBezTo>
                <a:cubicBezTo>
                  <a:pt x="131" y="66"/>
                  <a:pt x="62" y="45"/>
                  <a:pt x="0" y="32"/>
                </a:cubicBezTo>
                <a:cubicBezTo>
                  <a:pt x="5" y="12"/>
                  <a:pt x="5" y="12"/>
                  <a:pt x="5" y="12"/>
                </a:cubicBezTo>
                <a:cubicBezTo>
                  <a:pt x="303" y="12"/>
                  <a:pt x="303" y="12"/>
                  <a:pt x="303" y="12"/>
                </a:cubicBezTo>
                <a:cubicBezTo>
                  <a:pt x="341" y="12"/>
                  <a:pt x="375" y="37"/>
                  <a:pt x="384" y="81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640" y="12"/>
                  <a:pt x="640" y="12"/>
                  <a:pt x="640" y="12"/>
                </a:cubicBezTo>
                <a:lnTo>
                  <a:pt x="824" y="12"/>
                </a:lnTo>
                <a:close/>
                <a:moveTo>
                  <a:pt x="1549" y="466"/>
                </a:moveTo>
                <a:cubicBezTo>
                  <a:pt x="1550" y="288"/>
                  <a:pt x="1302" y="278"/>
                  <a:pt x="1304" y="199"/>
                </a:cubicBezTo>
                <a:cubicBezTo>
                  <a:pt x="1304" y="174"/>
                  <a:pt x="1327" y="149"/>
                  <a:pt x="1378" y="142"/>
                </a:cubicBezTo>
                <a:cubicBezTo>
                  <a:pt x="1403" y="139"/>
                  <a:pt x="1472" y="136"/>
                  <a:pt x="1551" y="172"/>
                </a:cubicBezTo>
                <a:cubicBezTo>
                  <a:pt x="1582" y="29"/>
                  <a:pt x="1582" y="29"/>
                  <a:pt x="1582" y="29"/>
                </a:cubicBezTo>
                <a:cubicBezTo>
                  <a:pt x="1539" y="14"/>
                  <a:pt x="1485" y="0"/>
                  <a:pt x="1418" y="0"/>
                </a:cubicBezTo>
                <a:cubicBezTo>
                  <a:pt x="1245" y="0"/>
                  <a:pt x="1123" y="91"/>
                  <a:pt x="1122" y="222"/>
                </a:cubicBezTo>
                <a:cubicBezTo>
                  <a:pt x="1121" y="319"/>
                  <a:pt x="1209" y="373"/>
                  <a:pt x="1275" y="406"/>
                </a:cubicBezTo>
                <a:cubicBezTo>
                  <a:pt x="1343" y="439"/>
                  <a:pt x="1366" y="460"/>
                  <a:pt x="1366" y="489"/>
                </a:cubicBezTo>
                <a:cubicBezTo>
                  <a:pt x="1365" y="535"/>
                  <a:pt x="1311" y="555"/>
                  <a:pt x="1261" y="555"/>
                </a:cubicBezTo>
                <a:cubicBezTo>
                  <a:pt x="1173" y="557"/>
                  <a:pt x="1122" y="532"/>
                  <a:pt x="1081" y="513"/>
                </a:cubicBezTo>
                <a:cubicBezTo>
                  <a:pt x="1049" y="660"/>
                  <a:pt x="1049" y="660"/>
                  <a:pt x="1049" y="660"/>
                </a:cubicBezTo>
                <a:cubicBezTo>
                  <a:pt x="1090" y="679"/>
                  <a:pt x="1166" y="695"/>
                  <a:pt x="1244" y="696"/>
                </a:cubicBezTo>
                <a:cubicBezTo>
                  <a:pt x="1428" y="696"/>
                  <a:pt x="1549" y="606"/>
                  <a:pt x="1549" y="466"/>
                </a:cubicBezTo>
                <a:moveTo>
                  <a:pt x="2007" y="686"/>
                </a:moveTo>
                <a:cubicBezTo>
                  <a:pt x="2169" y="686"/>
                  <a:pt x="2169" y="686"/>
                  <a:pt x="2169" y="686"/>
                </a:cubicBezTo>
                <a:cubicBezTo>
                  <a:pt x="2027" y="12"/>
                  <a:pt x="2027" y="12"/>
                  <a:pt x="2027" y="12"/>
                </a:cubicBezTo>
                <a:cubicBezTo>
                  <a:pt x="1878" y="12"/>
                  <a:pt x="1878" y="12"/>
                  <a:pt x="1878" y="12"/>
                </a:cubicBezTo>
                <a:cubicBezTo>
                  <a:pt x="1844" y="12"/>
                  <a:pt x="1816" y="31"/>
                  <a:pt x="1803" y="61"/>
                </a:cubicBezTo>
                <a:cubicBezTo>
                  <a:pt x="1540" y="686"/>
                  <a:pt x="1540" y="686"/>
                  <a:pt x="1540" y="686"/>
                </a:cubicBezTo>
                <a:cubicBezTo>
                  <a:pt x="1724" y="686"/>
                  <a:pt x="1724" y="686"/>
                  <a:pt x="1724" y="686"/>
                </a:cubicBezTo>
                <a:cubicBezTo>
                  <a:pt x="1761" y="585"/>
                  <a:pt x="1761" y="585"/>
                  <a:pt x="1761" y="585"/>
                </a:cubicBezTo>
                <a:cubicBezTo>
                  <a:pt x="1985" y="585"/>
                  <a:pt x="1985" y="585"/>
                  <a:pt x="1985" y="585"/>
                </a:cubicBezTo>
                <a:lnTo>
                  <a:pt x="2007" y="686"/>
                </a:lnTo>
                <a:close/>
                <a:moveTo>
                  <a:pt x="1811" y="447"/>
                </a:moveTo>
                <a:cubicBezTo>
                  <a:pt x="1903" y="194"/>
                  <a:pt x="1903" y="194"/>
                  <a:pt x="1903" y="194"/>
                </a:cubicBezTo>
                <a:cubicBezTo>
                  <a:pt x="1956" y="447"/>
                  <a:pt x="1956" y="447"/>
                  <a:pt x="1956" y="447"/>
                </a:cubicBezTo>
                <a:lnTo>
                  <a:pt x="1811" y="447"/>
                </a:lnTo>
                <a:close/>
                <a:moveTo>
                  <a:pt x="1074" y="12"/>
                </a:moveTo>
                <a:cubicBezTo>
                  <a:pt x="929" y="686"/>
                  <a:pt x="929" y="686"/>
                  <a:pt x="929" y="686"/>
                </a:cubicBezTo>
                <a:cubicBezTo>
                  <a:pt x="754" y="686"/>
                  <a:pt x="754" y="686"/>
                  <a:pt x="754" y="686"/>
                </a:cubicBezTo>
                <a:cubicBezTo>
                  <a:pt x="899" y="12"/>
                  <a:pt x="899" y="12"/>
                  <a:pt x="899" y="12"/>
                </a:cubicBezTo>
                <a:lnTo>
                  <a:pt x="1074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C7EDFF"/>
              </a:solidFill>
              <a:effectLst/>
              <a:uLnTx/>
              <a:uFillTx/>
              <a:latin typeface="Visa Dialect Regular"/>
              <a:ea typeface="+mn-ea"/>
              <a:cs typeface="+mn-cs"/>
            </a:endParaRP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27D6EDA4-06DA-645B-6BD8-458B308D473A}"/>
              </a:ext>
            </a:extLst>
          </p:cNvPr>
          <p:cNvSpPr txBox="1">
            <a:spLocks/>
          </p:cNvSpPr>
          <p:nvPr/>
        </p:nvSpPr>
        <p:spPr bwMode="auto">
          <a:xfrm>
            <a:off x="457201" y="2112882"/>
            <a:ext cx="6645058" cy="1530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5400" kern="1200">
                <a:solidFill>
                  <a:schemeClr val="bg1"/>
                </a:solidFill>
                <a:latin typeface="Visa Dialect Regular" pitchFamily="2" charset="0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1433CB"/>
                </a:solidFill>
                <a:latin typeface="Segoe UI" panose="020B040204020402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1433CB"/>
                </a:solidFill>
                <a:latin typeface="Segoe UI" panose="020B040204020402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1433CB"/>
                </a:solidFill>
                <a:latin typeface="Segoe UI" panose="020B040204020402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1433CB"/>
                </a:solidFill>
                <a:latin typeface="Segoe UI" panose="020B040204020402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1433CB"/>
                </a:solidFill>
                <a:latin typeface="Segoe UI" panose="020B040204020402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1433CB"/>
                </a:solidFill>
                <a:latin typeface="Segoe UI" panose="020B040204020402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1433CB"/>
                </a:solidFill>
                <a:latin typeface="Segoe UI" panose="020B040204020402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1433CB"/>
                </a:solidFill>
                <a:latin typeface="Segoe UI" panose="020B0402040204020203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Visa Dialect Regular" pitchFamily="2" charset="0"/>
                <a:ea typeface="+mj-ea"/>
                <a:cs typeface="+mj-cs"/>
              </a:rPr>
              <a:t>Opportunities with the EUDI Wallet in Banking &amp; Payment: Learnings from EWC and Outlook for WE BUILD Consortia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2E654E-5D13-116C-4822-ACE2885F5B6C}"/>
              </a:ext>
            </a:extLst>
          </p:cNvPr>
          <p:cNvSpPr txBox="1"/>
          <p:nvPr/>
        </p:nvSpPr>
        <p:spPr>
          <a:xfrm>
            <a:off x="457200" y="5916559"/>
            <a:ext cx="5638800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7EDFF"/>
                </a:solidFill>
                <a:effectLst/>
                <a:uLnTx/>
                <a:uFillTx/>
                <a:latin typeface="Visa Dialect Regular"/>
                <a:ea typeface="+mn-ea"/>
                <a:cs typeface="+mn-cs"/>
              </a:rPr>
              <a:t>Laurent Bailly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C7EDFF"/>
                </a:solidFill>
                <a:effectLst/>
                <a:uLnTx/>
                <a:uFillTx/>
                <a:latin typeface="Visa Dialect Regular"/>
                <a:ea typeface="+mn-ea"/>
                <a:cs typeface="+mn-cs"/>
              </a:rPr>
              <a:t>baillyl@visa.com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C7EDFF"/>
                </a:solidFill>
                <a:effectLst/>
                <a:uLnTx/>
                <a:uFillTx/>
                <a:latin typeface="Visa Dialect Regular"/>
                <a:ea typeface="+mn-ea"/>
                <a:cs typeface="+mn-cs"/>
              </a:rPr>
              <a:t>Europe Digital Identity Business Development Director 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C7EDFF"/>
              </a:solidFill>
              <a:effectLst/>
              <a:uLnTx/>
              <a:uFillTx/>
              <a:latin typeface="Visa Dialect Regular"/>
              <a:ea typeface="+mn-ea"/>
              <a:cs typeface="+mn-cs"/>
            </a:endParaRPr>
          </a:p>
        </p:txBody>
      </p:sp>
      <p:sp>
        <p:nvSpPr>
          <p:cNvPr id="2" name="Rectangle: Rounded Corners 14">
            <a:extLst>
              <a:ext uri="{FF2B5EF4-FFF2-40B4-BE49-F238E27FC236}">
                <a16:creationId xmlns:a16="http://schemas.microsoft.com/office/drawing/2014/main" id="{CD6F1169-DA9E-5F5F-94CB-BDCFAA6DF4A4}"/>
              </a:ext>
            </a:extLst>
          </p:cNvPr>
          <p:cNvSpPr/>
          <p:nvPr/>
        </p:nvSpPr>
        <p:spPr>
          <a:xfrm>
            <a:off x="9246464" y="4354977"/>
            <a:ext cx="2473877" cy="36327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1434CB"/>
                </a:solidFill>
                <a:effectLst/>
                <a:uLnTx/>
                <a:uFillTx/>
                <a:latin typeface="Visa Dialect Regular"/>
                <a:ea typeface="+mn-ea"/>
                <a:cs typeface="+mn-cs"/>
              </a:rPr>
              <a:t>Bank account opened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434CB"/>
              </a:solidFill>
              <a:effectLst/>
              <a:uLnTx/>
              <a:uFillTx/>
              <a:latin typeface="Visa Dialect Regular"/>
              <a:ea typeface="+mn-ea"/>
              <a:cs typeface="+mn-cs"/>
            </a:endParaRPr>
          </a:p>
        </p:txBody>
      </p:sp>
      <p:sp>
        <p:nvSpPr>
          <p:cNvPr id="7" name="Rectangle: Rounded Corners 1">
            <a:extLst>
              <a:ext uri="{FF2B5EF4-FFF2-40B4-BE49-F238E27FC236}">
                <a16:creationId xmlns:a16="http://schemas.microsoft.com/office/drawing/2014/main" id="{B05DBFE7-133E-9976-3241-7AF521EF6135}"/>
              </a:ext>
            </a:extLst>
          </p:cNvPr>
          <p:cNvSpPr/>
          <p:nvPr/>
        </p:nvSpPr>
        <p:spPr>
          <a:xfrm>
            <a:off x="6049226" y="4780694"/>
            <a:ext cx="2852532" cy="36327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Visa Dialect Regular"/>
                <a:ea typeface="+mn-ea"/>
                <a:cs typeface="+mn-cs"/>
              </a:rPr>
              <a:t>Age and identity verified (18+)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Visa Dialect Regular"/>
              <a:ea typeface="+mn-ea"/>
              <a:cs typeface="+mn-cs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D449709-CEA7-44DA-BB17-DBB849C79F11}"/>
              </a:ext>
            </a:extLst>
          </p:cNvPr>
          <p:cNvSpPr/>
          <p:nvPr/>
        </p:nvSpPr>
        <p:spPr>
          <a:xfrm>
            <a:off x="11388122" y="4412336"/>
            <a:ext cx="248558" cy="2485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err="1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Visa Dialect Regular"/>
              <a:ea typeface="+mn-ea"/>
              <a:cs typeface="+mn-cs"/>
            </a:endParaRPr>
          </a:p>
        </p:txBody>
      </p:sp>
      <p:sp>
        <p:nvSpPr>
          <p:cNvPr id="12" name="Freeform: Shape 7">
            <a:extLst>
              <a:ext uri="{FF2B5EF4-FFF2-40B4-BE49-F238E27FC236}">
                <a16:creationId xmlns:a16="http://schemas.microsoft.com/office/drawing/2014/main" id="{5D50206A-64FC-E7FB-0913-EFC61AA1F525}"/>
              </a:ext>
            </a:extLst>
          </p:cNvPr>
          <p:cNvSpPr/>
          <p:nvPr/>
        </p:nvSpPr>
        <p:spPr>
          <a:xfrm>
            <a:off x="11446002" y="4477192"/>
            <a:ext cx="148721" cy="118845"/>
          </a:xfrm>
          <a:custGeom>
            <a:avLst/>
            <a:gdLst>
              <a:gd name="connsiteX0" fmla="*/ 70619 w 217437"/>
              <a:gd name="connsiteY0" fmla="*/ 119880 h 173757"/>
              <a:gd name="connsiteX1" fmla="*/ 26938 w 217437"/>
              <a:gd name="connsiteY1" fmla="*/ 76201 h 173757"/>
              <a:gd name="connsiteX2" fmla="*/ 0 w 217437"/>
              <a:gd name="connsiteY2" fmla="*/ 103137 h 173757"/>
              <a:gd name="connsiteX3" fmla="*/ 70619 w 217437"/>
              <a:gd name="connsiteY3" fmla="*/ 173758 h 173757"/>
              <a:gd name="connsiteX4" fmla="*/ 217437 w 217437"/>
              <a:gd name="connsiteY4" fmla="*/ 26938 h 173757"/>
              <a:gd name="connsiteX5" fmla="*/ 190501 w 217437"/>
              <a:gd name="connsiteY5" fmla="*/ 0 h 173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7437" h="173757">
                <a:moveTo>
                  <a:pt x="70619" y="119880"/>
                </a:moveTo>
                <a:lnTo>
                  <a:pt x="26938" y="76201"/>
                </a:lnTo>
                <a:lnTo>
                  <a:pt x="0" y="103137"/>
                </a:lnTo>
                <a:lnTo>
                  <a:pt x="70619" y="173758"/>
                </a:lnTo>
                <a:lnTo>
                  <a:pt x="217437" y="26938"/>
                </a:lnTo>
                <a:lnTo>
                  <a:pt x="190501" y="0"/>
                </a:lnTo>
                <a:close/>
              </a:path>
            </a:pathLst>
          </a:custGeom>
          <a:solidFill>
            <a:schemeClr val="accent1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C7EDFF"/>
              </a:solidFill>
              <a:effectLst/>
              <a:uLnTx/>
              <a:uFillTx/>
              <a:latin typeface="Visa Dialect Regular"/>
              <a:ea typeface="+mn-ea"/>
              <a:cs typeface="+mn-cs"/>
            </a:endParaRPr>
          </a:p>
        </p:txBody>
      </p:sp>
      <p:sp>
        <p:nvSpPr>
          <p:cNvPr id="3" name="Rectangle: Rounded Corners 14">
            <a:extLst>
              <a:ext uri="{FF2B5EF4-FFF2-40B4-BE49-F238E27FC236}">
                <a16:creationId xmlns:a16="http://schemas.microsoft.com/office/drawing/2014/main" id="{70472D81-6D1D-469A-49A1-D04F4F24E6AA}"/>
              </a:ext>
            </a:extLst>
          </p:cNvPr>
          <p:cNvSpPr/>
          <p:nvPr/>
        </p:nvSpPr>
        <p:spPr>
          <a:xfrm>
            <a:off x="8218684" y="5379728"/>
            <a:ext cx="2602945" cy="363277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144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1434CB"/>
                </a:solidFill>
                <a:effectLst/>
                <a:uLnTx/>
                <a:uFillTx/>
                <a:latin typeface="Visa Dialect Regular"/>
                <a:ea typeface="+mn-ea"/>
                <a:cs typeface="+mn-cs"/>
              </a:rPr>
              <a:t>Payment authenticated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1434CB"/>
              </a:solidFill>
              <a:effectLst/>
              <a:uLnTx/>
              <a:uFillTx/>
              <a:latin typeface="Visa Dialect Regular"/>
              <a:ea typeface="+mn-ea"/>
              <a:cs typeface="+mn-cs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EE93235-920B-55C9-A9BE-EF53389F8977}"/>
              </a:ext>
            </a:extLst>
          </p:cNvPr>
          <p:cNvSpPr/>
          <p:nvPr/>
        </p:nvSpPr>
        <p:spPr>
          <a:xfrm>
            <a:off x="10545024" y="5435770"/>
            <a:ext cx="248558" cy="24855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err="1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Visa Dialect Regular"/>
              <a:ea typeface="+mn-ea"/>
              <a:cs typeface="+mn-cs"/>
            </a:endParaRPr>
          </a:p>
        </p:txBody>
      </p:sp>
      <p:sp>
        <p:nvSpPr>
          <p:cNvPr id="9" name="Freeform: Shape 7">
            <a:extLst>
              <a:ext uri="{FF2B5EF4-FFF2-40B4-BE49-F238E27FC236}">
                <a16:creationId xmlns:a16="http://schemas.microsoft.com/office/drawing/2014/main" id="{2E6179C5-D885-4C66-1BE0-ACDE7B70061C}"/>
              </a:ext>
            </a:extLst>
          </p:cNvPr>
          <p:cNvSpPr/>
          <p:nvPr/>
        </p:nvSpPr>
        <p:spPr>
          <a:xfrm>
            <a:off x="10592493" y="5504173"/>
            <a:ext cx="148721" cy="118845"/>
          </a:xfrm>
          <a:custGeom>
            <a:avLst/>
            <a:gdLst>
              <a:gd name="connsiteX0" fmla="*/ 70619 w 217437"/>
              <a:gd name="connsiteY0" fmla="*/ 119880 h 173757"/>
              <a:gd name="connsiteX1" fmla="*/ 26938 w 217437"/>
              <a:gd name="connsiteY1" fmla="*/ 76201 h 173757"/>
              <a:gd name="connsiteX2" fmla="*/ 0 w 217437"/>
              <a:gd name="connsiteY2" fmla="*/ 103137 h 173757"/>
              <a:gd name="connsiteX3" fmla="*/ 70619 w 217437"/>
              <a:gd name="connsiteY3" fmla="*/ 173758 h 173757"/>
              <a:gd name="connsiteX4" fmla="*/ 217437 w 217437"/>
              <a:gd name="connsiteY4" fmla="*/ 26938 h 173757"/>
              <a:gd name="connsiteX5" fmla="*/ 190501 w 217437"/>
              <a:gd name="connsiteY5" fmla="*/ 0 h 173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7437" h="173757">
                <a:moveTo>
                  <a:pt x="70619" y="119880"/>
                </a:moveTo>
                <a:lnTo>
                  <a:pt x="26938" y="76201"/>
                </a:lnTo>
                <a:lnTo>
                  <a:pt x="0" y="103137"/>
                </a:lnTo>
                <a:lnTo>
                  <a:pt x="70619" y="173758"/>
                </a:lnTo>
                <a:lnTo>
                  <a:pt x="217437" y="26938"/>
                </a:lnTo>
                <a:lnTo>
                  <a:pt x="190501" y="0"/>
                </a:lnTo>
                <a:close/>
              </a:path>
            </a:pathLst>
          </a:custGeom>
          <a:solidFill>
            <a:schemeClr val="accent1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000" b="0" i="0" u="none" strike="noStrike" kern="1200" cap="none" spc="0" normalizeH="0" baseline="0" noProof="0">
              <a:ln>
                <a:noFill/>
              </a:ln>
              <a:solidFill>
                <a:srgbClr val="C7EDFF"/>
              </a:solidFill>
              <a:effectLst/>
              <a:uLnTx/>
              <a:uFillTx/>
              <a:latin typeface="Visa Dialect Regular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17F5D1F-32FF-5BC9-776E-8A7E0215303D}"/>
              </a:ext>
            </a:extLst>
          </p:cNvPr>
          <p:cNvSpPr txBox="1"/>
          <p:nvPr/>
        </p:nvSpPr>
        <p:spPr>
          <a:xfrm>
            <a:off x="373625" y="4614186"/>
            <a:ext cx="5203941" cy="8899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b="1" i="0" dirty="0">
                <a:solidFill>
                  <a:srgbClr val="FFFFFF"/>
                </a:solidFill>
                <a:effectLst/>
                <a:latin typeface="Lato" panose="020F0502020204030203" pitchFamily="34" charset="0"/>
              </a:rPr>
              <a:t>Global Platform - Digital Wallet Seminar</a:t>
            </a:r>
          </a:p>
          <a:p>
            <a:pPr>
              <a:spcBef>
                <a:spcPts val="1875"/>
              </a:spcBef>
              <a:buNone/>
            </a:pPr>
            <a:r>
              <a:rPr lang="en-GB" b="0" i="0" dirty="0">
                <a:solidFill>
                  <a:srgbClr val="FFFFFF"/>
                </a:solidFill>
                <a:effectLst/>
                <a:latin typeface="Lato" panose="020F0502020204030203" pitchFamily="34" charset="0"/>
              </a:rPr>
              <a:t>October 16, 2025, Brussels, Belgium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0F2ABA92-4E79-BA36-B74D-2186F2E0D8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99871" y="270506"/>
            <a:ext cx="3118822" cy="96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026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3652C8-F8C5-73EF-4FEC-811B7AF5A6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366F3C-E450-17E9-F6CC-F5DC1ACB44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>
                <a:latin typeface="+mn-lt"/>
              </a:rPr>
              <a:t>Video bank-led SCA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954863-0B27-84AD-8CC7-E0B2EE69EAE1}"/>
              </a:ext>
            </a:extLst>
          </p:cNvPr>
          <p:cNvSpPr txBox="1"/>
          <p:nvPr/>
        </p:nvSpPr>
        <p:spPr>
          <a:xfrm>
            <a:off x="117988" y="6897328"/>
            <a:ext cx="7826477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u="sng" dirty="0">
                <a:solidFill>
                  <a:schemeClr val="bg1"/>
                </a:solidFill>
                <a:latin typeface="Roboto"/>
              </a:rPr>
              <a:t>https://youtu.be/wPjn60_wbhs?si=n_ZiJ8xjsO50ouFS</a:t>
            </a:r>
            <a:endParaRPr lang="en-GB" sz="800" b="0" u="none" strike="noStrike" dirty="0">
              <a:solidFill>
                <a:schemeClr val="bg1"/>
              </a:solidFill>
              <a:effectLst/>
              <a:uFillTx/>
              <a:latin typeface="Calibri"/>
            </a:endParaRPr>
          </a:p>
        </p:txBody>
      </p:sp>
      <p:pic>
        <p:nvPicPr>
          <p:cNvPr id="5" name="Online Media 4" title="EWC - Demo – Online payments with an EUDI Wallet">
            <a:hlinkClick r:id="" action="ppaction://media"/>
            <a:extLst>
              <a:ext uri="{FF2B5EF4-FFF2-40B4-BE49-F238E27FC236}">
                <a16:creationId xmlns:a16="http://schemas.microsoft.com/office/drawing/2014/main" id="{D7A864B5-B239-F2EF-031C-8EA397936C9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-149765"/>
            <a:ext cx="12192000" cy="688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056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3629e559ee9_1_1073"/>
          <p:cNvSpPr txBox="1">
            <a:spLocks noGrp="1"/>
          </p:cNvSpPr>
          <p:nvPr>
            <p:ph type="title"/>
          </p:nvPr>
        </p:nvSpPr>
        <p:spPr>
          <a:xfrm>
            <a:off x="108155" y="293866"/>
            <a:ext cx="8245800" cy="585900"/>
          </a:xfrm>
          <a:prstGeom prst="rect">
            <a:avLst/>
          </a:prstGeom>
        </p:spPr>
        <p:txBody>
          <a:bodyPr spcFirstLastPara="1" vert="horz" wrap="square" lIns="91425" tIns="45700" rIns="91425" bIns="45700" rtlCol="0" anchor="ctr" anchorCtr="0">
            <a:normAutofit/>
          </a:bodyPr>
          <a:lstStyle/>
          <a:p>
            <a:pPr>
              <a:spcBef>
                <a:spcPts val="0"/>
              </a:spcBef>
            </a:pPr>
            <a:r>
              <a:rPr lang="en-GB" dirty="0">
                <a:latin typeface="+mn-lt"/>
              </a:rPr>
              <a:t>Video Merchant captured SCA</a:t>
            </a:r>
            <a:endParaRPr dirty="0">
              <a:latin typeface="+mn-lt"/>
            </a:endParaRPr>
          </a:p>
        </p:txBody>
      </p:sp>
      <p:sp>
        <p:nvSpPr>
          <p:cNvPr id="331" name="Google Shape;331;g3629e559ee9_1_107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</p:spPr>
        <p:txBody>
          <a:bodyPr spcFirstLastPara="1" vert="horz" wrap="square" lIns="91425" tIns="45700" rIns="91425" bIns="45700" rtlCol="0" anchor="t" anchorCtr="0">
            <a:normAutofit/>
          </a:bodyPr>
          <a:lstStyle/>
          <a:p>
            <a:pPr marL="0" indent="0">
              <a:buNone/>
            </a:pPr>
            <a:endParaRPr/>
          </a:p>
        </p:txBody>
      </p:sp>
      <p:sp>
        <p:nvSpPr>
          <p:cNvPr id="332" name="Google Shape;332;g3629e559ee9_1_1073"/>
          <p:cNvSpPr txBox="1">
            <a:spLocks noGrp="1"/>
          </p:cNvSpPr>
          <p:nvPr>
            <p:ph type="sldNum" idx="12"/>
          </p:nvPr>
        </p:nvSpPr>
        <p:spPr>
          <a:xfrm>
            <a:off x="4038600" y="6356351"/>
            <a:ext cx="27432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/>
            <a:fld id="{00000000-1234-1234-1234-123412341234}" type="slidenum">
              <a:rPr lang="en-GB"/>
              <a:pPr algn="ctr"/>
              <a:t>11</a:t>
            </a:fld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B5D8BC6-AC56-1E79-27B2-B68C9300A0A6}"/>
              </a:ext>
            </a:extLst>
          </p:cNvPr>
          <p:cNvSpPr txBox="1"/>
          <p:nvPr/>
        </p:nvSpPr>
        <p:spPr>
          <a:xfrm>
            <a:off x="0" y="6875421"/>
            <a:ext cx="7192296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u="sng" dirty="0">
                <a:solidFill>
                  <a:schemeClr val="bg1"/>
                </a:solidFill>
                <a:latin typeface="Roboto"/>
              </a:rPr>
              <a:t>https://www.youtube.com/watch?v=wPjn60_wbhs</a:t>
            </a:r>
            <a:endParaRPr lang="en-GB" sz="800" b="0" u="none" strike="noStrike" dirty="0">
              <a:solidFill>
                <a:schemeClr val="bg1"/>
              </a:solidFill>
              <a:effectLst/>
              <a:uFillTx/>
              <a:latin typeface="Calibri"/>
            </a:endParaRPr>
          </a:p>
        </p:txBody>
      </p:sp>
      <p:pic>
        <p:nvPicPr>
          <p:cNvPr id="3" name="Online Media 2" title="EWC – Demo - Fast checkout with an EU Digital Identity Wallet">
            <a:hlinkClick r:id="" action="ppaction://media"/>
            <a:extLst>
              <a:ext uri="{FF2B5EF4-FFF2-40B4-BE49-F238E27FC236}">
                <a16:creationId xmlns:a16="http://schemas.microsoft.com/office/drawing/2014/main" id="{85780979-6512-0CC1-522C-004B25B8413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-167045"/>
            <a:ext cx="12192000" cy="6888496"/>
          </a:xfrm>
          <a:prstGeom prst="rect">
            <a:avLst/>
          </a:prstGeo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BBFB83-0967-0FB7-B41D-5D746B1678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PlaceHolder 1">
            <a:extLst>
              <a:ext uri="{FF2B5EF4-FFF2-40B4-BE49-F238E27FC236}">
                <a16:creationId xmlns:a16="http://schemas.microsoft.com/office/drawing/2014/main" id="{78535CB8-8F0E-5304-ADDB-1B991E24B29C}"/>
              </a:ext>
            </a:extLst>
          </p:cNvPr>
          <p:cNvSpPr/>
          <p:nvPr/>
        </p:nvSpPr>
        <p:spPr>
          <a:xfrm>
            <a:off x="628560" y="365040"/>
            <a:ext cx="11562480" cy="1323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rmAutofit/>
          </a:bodyPr>
          <a:lstStyle/>
          <a:p>
            <a:pPr defTabSz="914400">
              <a:lnSpc>
                <a:spcPct val="90000"/>
              </a:lnSpc>
              <a:tabLst>
                <a:tab pos="0" algn="l"/>
              </a:tabLst>
            </a:pPr>
            <a:r>
              <a:rPr lang="en-GB" sz="3600" b="0" strike="noStrike" spc="-1">
                <a:solidFill>
                  <a:schemeClr val="dk1"/>
                </a:solidFill>
                <a:ea typeface="Trebuchet MS"/>
              </a:rPr>
              <a:t>Users preferred the EUDI wallet experience</a:t>
            </a:r>
          </a:p>
        </p:txBody>
      </p:sp>
      <p:sp>
        <p:nvSpPr>
          <p:cNvPr id="245" name="TextBox 2">
            <a:extLst>
              <a:ext uri="{FF2B5EF4-FFF2-40B4-BE49-F238E27FC236}">
                <a16:creationId xmlns:a16="http://schemas.microsoft.com/office/drawing/2014/main" id="{3F0A5AA4-82A1-2885-BF5C-0716F0230CB3}"/>
              </a:ext>
            </a:extLst>
          </p:cNvPr>
          <p:cNvSpPr/>
          <p:nvPr/>
        </p:nvSpPr>
        <p:spPr>
          <a:xfrm>
            <a:off x="736715" y="1994164"/>
            <a:ext cx="8387621" cy="4603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1" dirty="0"/>
              <a:t>59% of users preferred the EUDI Wallet experience</a:t>
            </a:r>
            <a:r>
              <a:rPr lang="en-GB" sz="2000" dirty="0"/>
              <a:t> over traditional authentication methods; 53% were very likely to adopt it if offered by their bank.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b="1" dirty="0"/>
              <a:t>80% found the EUDI Wallet “Fast Checkout” was easier </a:t>
            </a:r>
            <a:r>
              <a:rPr lang="en-GB" sz="2000" dirty="0"/>
              <a:t>than standard checkout, with a Net Promoter Score (NPS) of 75.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Some users </a:t>
            </a:r>
            <a:r>
              <a:rPr lang="en-GB" sz="2000" b="1" dirty="0"/>
              <a:t>requested clear benefits and more reassurance on data protection</a:t>
            </a:r>
            <a:r>
              <a:rPr lang="en-GB" sz="2000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000" dirty="0"/>
              <a:t>Further </a:t>
            </a:r>
            <a:r>
              <a:rPr lang="en-GB" sz="2000" b="1" dirty="0"/>
              <a:t>improvements to checkout speed</a:t>
            </a:r>
            <a:r>
              <a:rPr lang="en-GB" sz="2000" dirty="0"/>
              <a:t> and </a:t>
            </a:r>
            <a:r>
              <a:rPr lang="en-GB" sz="2000" b="1" dirty="0"/>
              <a:t>mobile flow</a:t>
            </a:r>
            <a:r>
              <a:rPr lang="en-GB" sz="2000" dirty="0"/>
              <a:t> were also requested.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06E2BA9-8D86-CF5F-9155-AFAD729DA6D1}"/>
              </a:ext>
            </a:extLst>
          </p:cNvPr>
          <p:cNvSpPr txBox="1"/>
          <p:nvPr/>
        </p:nvSpPr>
        <p:spPr>
          <a:xfrm>
            <a:off x="68826" y="6231350"/>
            <a:ext cx="927181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400" i="1"/>
              <a:t>DISCLAIMER: </a:t>
            </a:r>
            <a:r>
              <a:rPr lang="fr-FR" sz="1400" i="1" err="1"/>
              <a:t>results</a:t>
            </a:r>
            <a:r>
              <a:rPr lang="fr-FR" sz="1400" i="1"/>
              <a:t> are </a:t>
            </a:r>
            <a:r>
              <a:rPr lang="fr-FR" sz="1400" i="1" err="1"/>
              <a:t>based</a:t>
            </a:r>
            <a:r>
              <a:rPr lang="fr-FR" sz="1400" i="1"/>
              <a:t> on a </a:t>
            </a:r>
            <a:r>
              <a:rPr lang="fr-FR" sz="1400" i="1" err="1"/>
              <a:t>very</a:t>
            </a:r>
            <a:r>
              <a:rPr lang="fr-FR" sz="1400" i="1"/>
              <a:t> </a:t>
            </a:r>
            <a:r>
              <a:rPr lang="fr-FR" sz="1400" i="1" err="1"/>
              <a:t>small</a:t>
            </a:r>
            <a:r>
              <a:rPr lang="fr-FR" sz="1400" i="1"/>
              <a:t> </a:t>
            </a:r>
            <a:r>
              <a:rPr lang="fr-FR" sz="1400" i="1" err="1"/>
              <a:t>number</a:t>
            </a:r>
            <a:r>
              <a:rPr lang="fr-FR" sz="1400" i="1"/>
              <a:t> of </a:t>
            </a:r>
            <a:r>
              <a:rPr lang="fr-FR" sz="1400" i="1" err="1"/>
              <a:t>respondants</a:t>
            </a:r>
            <a:r>
              <a:rPr lang="fr-FR" sz="1400" i="1"/>
              <a:t> </a:t>
            </a:r>
            <a:r>
              <a:rPr lang="en-GB" sz="1400" i="1"/>
              <a:t>and</a:t>
            </a:r>
            <a:r>
              <a:rPr lang="fr-FR" sz="1400" i="1"/>
              <a:t> are </a:t>
            </a:r>
            <a:r>
              <a:rPr lang="fr-FR" sz="1400" i="1" err="1"/>
              <a:t>therefore</a:t>
            </a:r>
            <a:r>
              <a:rPr lang="fr-FR" sz="1400" i="1"/>
              <a:t> not </a:t>
            </a:r>
            <a:r>
              <a:rPr lang="fr-FR" sz="1400" i="1" err="1"/>
              <a:t>necessarly</a:t>
            </a:r>
            <a:r>
              <a:rPr lang="fr-FR" sz="1400" i="1"/>
              <a:t> </a:t>
            </a:r>
            <a:r>
              <a:rPr lang="fr-FR" sz="1400" i="1" err="1"/>
              <a:t>representative</a:t>
            </a:r>
            <a:r>
              <a:rPr lang="fr-FR" sz="1400" i="1"/>
              <a:t> of the </a:t>
            </a:r>
            <a:r>
              <a:rPr lang="fr-FR" sz="1400" i="1" err="1"/>
              <a:t>actual</a:t>
            </a:r>
            <a:r>
              <a:rPr lang="fr-FR" sz="1400" i="1"/>
              <a:t> situation</a:t>
            </a:r>
            <a:endParaRPr lang="en-GB" sz="1400" i="1"/>
          </a:p>
        </p:txBody>
      </p:sp>
    </p:spTree>
    <p:extLst>
      <p:ext uri="{BB962C8B-B14F-4D97-AF65-F5344CB8AC3E}">
        <p14:creationId xmlns:p14="http://schemas.microsoft.com/office/powerpoint/2010/main" val="436058019"/>
      </p:ext>
    </p:extLst>
  </p:cSld>
  <p:clrMapOvr>
    <a:masterClrMapping/>
  </p:clrMapOvr>
  <p:transition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97D46-C6E6-3E5E-BCF9-4D0ED11683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>
                <a:latin typeface="Montserrat" pitchFamily="2" charset="77"/>
              </a:rPr>
              <a:t>Solution design and standardisation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3D6A765-1C8B-BBAC-D792-D31716361C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062" y="2368705"/>
            <a:ext cx="2291773" cy="32477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C4084CE-6B79-ED1C-2E79-62E6DA562C59}"/>
              </a:ext>
            </a:extLst>
          </p:cNvPr>
          <p:cNvSpPr txBox="1"/>
          <p:nvPr/>
        </p:nvSpPr>
        <p:spPr>
          <a:xfrm>
            <a:off x="379559" y="1108051"/>
            <a:ext cx="6341838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/>
            </a:lvl1pPr>
          </a:lstStyle>
          <a:p>
            <a:pPr defTabSz="1219140">
              <a:defRPr/>
            </a:pPr>
            <a:r>
              <a:rPr lang="en-GB" sz="1200" b="1"/>
              <a:t>EWC Implementation Guides and RFC (technical documentation on solution design)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32B15E-40EC-2EED-3A85-0C232F8A0DD1}"/>
              </a:ext>
            </a:extLst>
          </p:cNvPr>
          <p:cNvSpPr txBox="1"/>
          <p:nvPr/>
        </p:nvSpPr>
        <p:spPr>
          <a:xfrm>
            <a:off x="324433" y="1403153"/>
            <a:ext cx="634183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700"/>
            </a:lvl1pPr>
          </a:lstStyle>
          <a:p>
            <a:pPr marL="95250" lvl="0" indent="-952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100" b="1" dirty="0"/>
              <a:t>Specifications for online payment SCA</a:t>
            </a:r>
            <a:r>
              <a:rPr lang="en-GB" sz="1100" dirty="0"/>
              <a:t> (Strong Customer Authentication) both for card and account (Implementation Guide, RFCs, Integration Guide, Data Schemas</a:t>
            </a:r>
            <a:r>
              <a:rPr lang="en-GB" sz="1100" i="1" dirty="0"/>
              <a:t>) – implemented for the payment pilot.</a:t>
            </a:r>
          </a:p>
          <a:p>
            <a:pPr marL="95250" lvl="0" indent="-952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100" dirty="0"/>
              <a:t>Specifications for </a:t>
            </a:r>
            <a:r>
              <a:rPr lang="en-GB" sz="1100" b="1" dirty="0"/>
              <a:t>payment initiation for card and account</a:t>
            </a:r>
            <a:r>
              <a:rPr lang="en-GB" sz="1100" dirty="0"/>
              <a:t>, and a IBAN Attestation for Individuals Rulebook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F502D22-10EE-8D11-6602-E9910097D6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459" y="3234052"/>
            <a:ext cx="2117814" cy="29973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B0C0850-B502-E800-45E5-338A71DA5B2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21743" y="2368705"/>
            <a:ext cx="2446499" cy="34997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BEFF231-5635-2D01-72DE-A680C5A062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95352" y="3193896"/>
            <a:ext cx="2188745" cy="31028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AB8D78D-B161-A9BB-F0B8-4B00B3E3BA5E}"/>
              </a:ext>
            </a:extLst>
          </p:cNvPr>
          <p:cNvSpPr txBox="1"/>
          <p:nvPr/>
        </p:nvSpPr>
        <p:spPr>
          <a:xfrm>
            <a:off x="7294327" y="1130493"/>
            <a:ext cx="4503641" cy="27699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/>
            </a:lvl1pPr>
          </a:lstStyle>
          <a:p>
            <a:pPr defTabSz="1219170">
              <a:buClr>
                <a:srgbClr val="000000"/>
              </a:buClr>
              <a:defRPr/>
            </a:pPr>
            <a:r>
              <a:rPr lang="en-GB" sz="1200" b="1" kern="0" noProof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Standardisation activities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5B5993-A764-3DEE-A57B-E56C5B4FE43A}"/>
              </a:ext>
            </a:extLst>
          </p:cNvPr>
          <p:cNvSpPr txBox="1"/>
          <p:nvPr/>
        </p:nvSpPr>
        <p:spPr>
          <a:xfrm>
            <a:off x="8724559" y="2037844"/>
            <a:ext cx="32396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700"/>
            </a:lvl1pPr>
          </a:lstStyle>
          <a:p>
            <a:pPr defTabSz="1219140">
              <a:defRPr/>
            </a:pPr>
            <a:r>
              <a:rPr lang="en-GB" sz="1100" b="1" noProof="0" dirty="0"/>
              <a:t>EWC and NOBID specifications </a:t>
            </a:r>
            <a:r>
              <a:rPr lang="en-GB" sz="1100" noProof="0" dirty="0"/>
              <a:t>have converged in a collective effort towards a </a:t>
            </a:r>
            <a:r>
              <a:rPr lang="en-GB" sz="1100" b="1" noProof="0" dirty="0"/>
              <a:t>« Payment Rulebook » </a:t>
            </a:r>
            <a:r>
              <a:rPr lang="en-GB" sz="1100" noProof="0" dirty="0"/>
              <a:t>that has been shared with the EC</a:t>
            </a:r>
          </a:p>
          <a:p>
            <a:pPr defTabSz="1219140">
              <a:defRPr/>
            </a:pPr>
            <a:r>
              <a:rPr lang="en-GB" sz="1100" dirty="0"/>
              <a:t> </a:t>
            </a:r>
          </a:p>
          <a:p>
            <a:pPr defTabSz="1219140">
              <a:defRPr/>
            </a:pPr>
            <a:r>
              <a:rPr lang="en-GB" sz="1100" dirty="0"/>
              <a:t>Work to be continued in the next LSPs with the objective to be included in the ARF</a:t>
            </a:r>
            <a:endParaRPr lang="en-GB" sz="1100" noProof="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B02C41D-50F0-5EF5-A497-3E5107186E5E}"/>
              </a:ext>
            </a:extLst>
          </p:cNvPr>
          <p:cNvSpPr txBox="1"/>
          <p:nvPr/>
        </p:nvSpPr>
        <p:spPr>
          <a:xfrm>
            <a:off x="8738679" y="3310085"/>
            <a:ext cx="30592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/>
              <a:t>EMVCo Whitepaper on use of EU DI wallet in 3DS</a:t>
            </a:r>
            <a:br>
              <a:rPr lang="en-GB" sz="1100" dirty="0"/>
            </a:br>
            <a:r>
              <a:rPr lang="en-GB" sz="1100" dirty="0"/>
              <a:t>https://www.emvco.com/specifications/emv-3-d-secure-white-paper-use-of-the-eudi-wallet-in-emv-3-d-secure-payment-authentication/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E81CFD3-EF5A-C4A8-540F-4052F5FDC5C0}"/>
              </a:ext>
            </a:extLst>
          </p:cNvPr>
          <p:cNvSpPr txBox="1"/>
          <p:nvPr/>
        </p:nvSpPr>
        <p:spPr>
          <a:xfrm>
            <a:off x="8738680" y="4111750"/>
            <a:ext cx="305928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b="1" dirty="0"/>
              <a:t>Support for signed transaction data in OIF4VP to enable dynamic linking in payment authentication </a:t>
            </a:r>
          </a:p>
          <a:p>
            <a:endParaRPr lang="en-GB" sz="1100" b="1" dirty="0"/>
          </a:p>
          <a:p>
            <a:r>
              <a:rPr lang="en-GB" sz="1100" b="1" dirty="0"/>
              <a:t>Berlin Group – paper describing use of EUDIW for merchant-captured payment authentication</a:t>
            </a:r>
            <a:endParaRPr lang="en-GB" sz="11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6E6C9256-7523-4A11-435E-B19AB7085F37}"/>
              </a:ext>
            </a:extLst>
          </p:cNvPr>
          <p:cNvSpPr txBox="1"/>
          <p:nvPr/>
        </p:nvSpPr>
        <p:spPr>
          <a:xfrm>
            <a:off x="379559" y="6362070"/>
            <a:ext cx="660302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b="1" dirty="0"/>
              <a:t>Available on EWC’s </a:t>
            </a:r>
            <a:r>
              <a:rPr lang="en-GB" sz="1100" b="1" dirty="0" err="1"/>
              <a:t>Github</a:t>
            </a:r>
            <a:r>
              <a:rPr lang="en-GB" sz="1100" dirty="0"/>
              <a:t>: (https://github.com/EWC-consortium/eudi-wallet-rfcs/tree/main/payment-rfcs)</a:t>
            </a:r>
          </a:p>
        </p:txBody>
      </p:sp>
      <p:pic>
        <p:nvPicPr>
          <p:cNvPr id="3074" name="Picture 2" descr="Trademark Centre | EMVCo">
            <a:extLst>
              <a:ext uri="{FF2B5EF4-FFF2-40B4-BE49-F238E27FC236}">
                <a16:creationId xmlns:a16="http://schemas.microsoft.com/office/drawing/2014/main" id="{88C19AB0-05EE-88FE-A016-72D86BCC61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3509" y="3401684"/>
            <a:ext cx="1525302" cy="629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OpenID - OpenID Foundation">
            <a:extLst>
              <a:ext uri="{FF2B5EF4-FFF2-40B4-BE49-F238E27FC236}">
                <a16:creationId xmlns:a16="http://schemas.microsoft.com/office/drawing/2014/main" id="{18E9227D-491D-4B5B-443A-E4696A60AE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4327" y="4161749"/>
            <a:ext cx="1317523" cy="390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5E88CAB-4D0B-9072-1480-DBF7C7117F3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97923" y="4889123"/>
            <a:ext cx="1656473" cy="31709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B11C131-9A3A-B80B-2FB2-17AF32B773B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358210" y="2378425"/>
            <a:ext cx="1200150" cy="40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334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5C8518-1F49-26F5-3605-6E2EE95371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 err="1">
                <a:latin typeface="+mn-lt"/>
              </a:rPr>
              <a:t>Where</a:t>
            </a:r>
            <a:r>
              <a:rPr lang="fr-FR" dirty="0">
                <a:latin typeface="+mn-lt"/>
              </a:rPr>
              <a:t> to </a:t>
            </a:r>
            <a:r>
              <a:rPr lang="fr-FR" dirty="0" err="1">
                <a:latin typeface="+mn-lt"/>
              </a:rPr>
              <a:t>learn</a:t>
            </a:r>
            <a:r>
              <a:rPr lang="fr-FR" dirty="0">
                <a:latin typeface="+mn-lt"/>
              </a:rPr>
              <a:t> more ?</a:t>
            </a:r>
            <a:endParaRPr lang="en-GB" dirty="0">
              <a:latin typeface="+mn-lt"/>
            </a:endParaRPr>
          </a:p>
        </p:txBody>
      </p:sp>
      <p:sp>
        <p:nvSpPr>
          <p:cNvPr id="4" name="TextBox 8">
            <a:extLst>
              <a:ext uri="{FF2B5EF4-FFF2-40B4-BE49-F238E27FC236}">
                <a16:creationId xmlns:a16="http://schemas.microsoft.com/office/drawing/2014/main" id="{61F6373E-8356-9FA4-8CB4-A1801D9FE861}"/>
              </a:ext>
            </a:extLst>
          </p:cNvPr>
          <p:cNvSpPr/>
          <p:nvPr/>
        </p:nvSpPr>
        <p:spPr>
          <a:xfrm>
            <a:off x="6096000" y="1441592"/>
            <a:ext cx="5793204" cy="388679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45000" rIns="90000" bIns="45000" anchor="t">
            <a:spAutoFit/>
          </a:bodyPr>
          <a:lstStyle/>
          <a:p>
            <a:pPr marL="800280" indent="-343080" defTabSz="9144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1800" b="0" strike="noStrike" dirty="0">
                <a:effectLst/>
                <a:uFillTx/>
              </a:rPr>
              <a:t>Full EWC </a:t>
            </a:r>
            <a:r>
              <a:rPr lang="fr-FR" sz="1800" b="0" strike="noStrike" dirty="0" err="1">
                <a:effectLst/>
                <a:uFillTx/>
              </a:rPr>
              <a:t>Payment</a:t>
            </a:r>
            <a:r>
              <a:rPr lang="fr-FR" sz="1800" b="0" strike="noStrike" dirty="0">
                <a:effectLst/>
                <a:uFillTx/>
              </a:rPr>
              <a:t> report and </a:t>
            </a:r>
            <a:r>
              <a:rPr lang="fr-FR" sz="1800" b="0" strike="noStrike" dirty="0" err="1">
                <a:effectLst/>
                <a:uFillTx/>
              </a:rPr>
              <a:t>videos</a:t>
            </a:r>
            <a:r>
              <a:rPr lang="fr-FR" sz="1800" b="0" strike="noStrike" dirty="0">
                <a:effectLst/>
                <a:uFillTx/>
              </a:rPr>
              <a:t> </a:t>
            </a:r>
            <a:r>
              <a:rPr lang="fr-FR" sz="1800" b="0" strike="noStrike" dirty="0" err="1">
                <a:effectLst/>
                <a:uFillTx/>
              </a:rPr>
              <a:t>available</a:t>
            </a:r>
            <a:r>
              <a:rPr lang="fr-FR" sz="1800" b="0" strike="noStrike" dirty="0">
                <a:effectLst/>
                <a:uFillTx/>
              </a:rPr>
              <a:t> on </a:t>
            </a:r>
            <a:r>
              <a:rPr lang="fr-FR" sz="1800" b="0" strike="noStrike" dirty="0">
                <a:effectLst/>
                <a:uFillTx/>
                <a:hlinkClick r:id="rId2"/>
              </a:rPr>
              <a:t>EC LSP </a:t>
            </a:r>
            <a:r>
              <a:rPr lang="fr-FR" sz="1800" b="0" strike="noStrike" dirty="0" err="1">
                <a:effectLst/>
                <a:uFillTx/>
                <a:hlinkClick r:id="rId2"/>
              </a:rPr>
              <a:t>Website</a:t>
            </a:r>
            <a:r>
              <a:rPr lang="fr-FR" sz="1800" b="0" strike="noStrike" dirty="0">
                <a:effectLst/>
                <a:uFillTx/>
              </a:rPr>
              <a:t>*</a:t>
            </a:r>
          </a:p>
          <a:p>
            <a:pPr marL="800280" indent="-343080" defTabSz="9144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endParaRPr lang="fr-FR" dirty="0"/>
          </a:p>
          <a:p>
            <a:pPr marL="800280" indent="-343080" defTabSz="9144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endParaRPr lang="fr-FR" sz="1800" b="0" strike="noStrike" dirty="0">
              <a:effectLst/>
              <a:uFillTx/>
            </a:endParaRPr>
          </a:p>
          <a:p>
            <a:pPr marL="800280" indent="-343080" defTabSz="9144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endParaRPr lang="fr-FR" dirty="0"/>
          </a:p>
          <a:p>
            <a:pPr marL="800280" indent="-343080" defTabSz="9144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endParaRPr lang="fr-FR" sz="1800" b="0" strike="noStrike" dirty="0">
              <a:effectLst/>
              <a:uFillTx/>
            </a:endParaRPr>
          </a:p>
          <a:p>
            <a:pPr marL="800280" indent="-343080" defTabSz="9144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endParaRPr lang="fr-FR" dirty="0"/>
          </a:p>
          <a:p>
            <a:pPr marL="800280" indent="-343080" defTabSz="9144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r>
              <a:rPr lang="fr-FR" sz="1800" b="0" strike="noStrike" dirty="0">
                <a:effectLst/>
                <a:uFillTx/>
              </a:rPr>
              <a:t>EWC </a:t>
            </a:r>
            <a:r>
              <a:rPr lang="fr-FR" sz="1800" b="0" strike="noStrike" dirty="0" err="1">
                <a:effectLst/>
                <a:uFillTx/>
              </a:rPr>
              <a:t>Specifications</a:t>
            </a:r>
            <a:r>
              <a:rPr lang="fr-FR" sz="1800" b="0" strike="noStrike" dirty="0">
                <a:effectLst/>
                <a:uFillTx/>
              </a:rPr>
              <a:t> are </a:t>
            </a:r>
            <a:r>
              <a:rPr lang="fr-FR" sz="1800" b="0" strike="noStrike" dirty="0" err="1">
                <a:effectLst/>
                <a:uFillTx/>
              </a:rPr>
              <a:t>available</a:t>
            </a:r>
            <a:r>
              <a:rPr lang="fr-FR" sz="1800" b="0" strike="noStrike" dirty="0">
                <a:effectLst/>
                <a:uFillTx/>
              </a:rPr>
              <a:t> on </a:t>
            </a:r>
            <a:r>
              <a:rPr lang="fr-FR" sz="1800" b="0" strike="noStrike" dirty="0">
                <a:effectLst/>
                <a:uFillTx/>
                <a:hlinkClick r:id="rId3"/>
              </a:rPr>
              <a:t>GitHub</a:t>
            </a:r>
            <a:r>
              <a:rPr lang="fr-FR" sz="1800" b="0" strike="noStrike" dirty="0">
                <a:effectLst/>
                <a:uFillTx/>
              </a:rPr>
              <a:t> **</a:t>
            </a:r>
          </a:p>
          <a:p>
            <a:pPr marL="800280" indent="-343080" defTabSz="914400">
              <a:lnSpc>
                <a:spcPct val="100000"/>
              </a:lnSpc>
              <a:spcBef>
                <a:spcPts val="1001"/>
              </a:spcBef>
              <a:tabLst>
                <a:tab pos="0" algn="l"/>
              </a:tabLst>
            </a:pPr>
            <a:endParaRPr lang="fr-FR" dirty="0"/>
          </a:p>
          <a:p>
            <a:pPr marL="800280" indent="-343080">
              <a:spcBef>
                <a:spcPts val="1001"/>
              </a:spcBef>
              <a:tabLst>
                <a:tab pos="0" algn="l"/>
              </a:tabLst>
            </a:pPr>
            <a:endParaRPr lang="en-GB" sz="1800" b="0" strike="noStrike" dirty="0">
              <a:effectLst/>
              <a:uFillTx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0FCBB34-7A3D-C4AE-DCA2-8380C0AB1A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1393" y="2612842"/>
            <a:ext cx="5667020" cy="3880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6">
            <a:extLst>
              <a:ext uri="{FF2B5EF4-FFF2-40B4-BE49-F238E27FC236}">
                <a16:creationId xmlns:a16="http://schemas.microsoft.com/office/drawing/2014/main" id="{E3580079-716B-B1E0-C011-6CE5D6415553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2033259" y="1043013"/>
            <a:ext cx="3450194" cy="25905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706B9E8-960B-000E-BC3A-F9F872435997}"/>
              </a:ext>
            </a:extLst>
          </p:cNvPr>
          <p:cNvSpPr txBox="1"/>
          <p:nvPr/>
        </p:nvSpPr>
        <p:spPr>
          <a:xfrm>
            <a:off x="0" y="6711522"/>
            <a:ext cx="982218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tabLst>
                <a:tab pos="0" algn="l"/>
              </a:tabLst>
            </a:pPr>
            <a:r>
              <a:rPr lang="en-GB" sz="1000" dirty="0">
                <a:solidFill>
                  <a:schemeClr val="bg1"/>
                </a:solidFill>
              </a:rPr>
              <a:t>* https://ec.europa.eu/digital-building-blocks/sites/spaces/EUDIGITALIDENTITYWALLET/pages/920064565/LSP-EWC</a:t>
            </a:r>
          </a:p>
          <a:p>
            <a:pPr>
              <a:tabLst>
                <a:tab pos="0" algn="l"/>
              </a:tabLst>
            </a:pPr>
            <a:r>
              <a:rPr lang="en-GB" sz="1000" dirty="0">
                <a:solidFill>
                  <a:schemeClr val="bg1"/>
                </a:solidFill>
              </a:rPr>
              <a:t>** https://github.com/EWC-consortium/eudi-wallet-rfcs/tree/main/payment-rfcs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013BDDA4-8411-85E0-803E-C775CEC3B7E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27260" y="4663828"/>
            <a:ext cx="1505160" cy="150516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A9F5B10-AE60-07FE-314E-1687A1B122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117734" y="2338274"/>
            <a:ext cx="1514686" cy="1495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6603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DEFBEF5B-BC2E-01BA-49EA-4B0D053C3F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69" y="970177"/>
            <a:ext cx="6419753" cy="4617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476A3F-5E07-958D-BD89-0C526F0B0E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888" y="1044825"/>
            <a:ext cx="4276281" cy="446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Callout 3 (Border and Accent Bar) 7">
            <a:extLst>
              <a:ext uri="{FF2B5EF4-FFF2-40B4-BE49-F238E27FC236}">
                <a16:creationId xmlns:a16="http://schemas.microsoft.com/office/drawing/2014/main" id="{8BAE0897-8A15-CD57-C3EE-7F807CD18188}"/>
              </a:ext>
            </a:extLst>
          </p:cNvPr>
          <p:cNvSpPr/>
          <p:nvPr/>
        </p:nvSpPr>
        <p:spPr>
          <a:xfrm>
            <a:off x="2794621" y="5513058"/>
            <a:ext cx="1663148" cy="635546"/>
          </a:xfrm>
          <a:prstGeom prst="accentBorderCallout3">
            <a:avLst>
              <a:gd name="adj1" fmla="val 17707"/>
              <a:gd name="adj2" fmla="val -3154"/>
              <a:gd name="adj3" fmla="val 17707"/>
              <a:gd name="adj4" fmla="val -15073"/>
              <a:gd name="adj5" fmla="val -81819"/>
              <a:gd name="adj6" fmla="val -15773"/>
              <a:gd name="adj7" fmla="val -81899"/>
              <a:gd name="adj8" fmla="val 2489"/>
            </a:avLst>
          </a:prstGeom>
          <a:solidFill>
            <a:srgbClr val="F26800"/>
          </a:solidFill>
          <a:ln>
            <a:solidFill>
              <a:srgbClr val="F268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rgbClr val="FFFFFF"/>
                </a:solidFill>
              </a:rPr>
              <a:t>EUDIW trust mark to be accepted by merchants for login; can be extended to payment</a:t>
            </a:r>
          </a:p>
        </p:txBody>
      </p:sp>
      <p:sp>
        <p:nvSpPr>
          <p:cNvPr id="8" name="Line Callout 3 (Border and Accent Bar) 8">
            <a:extLst>
              <a:ext uri="{FF2B5EF4-FFF2-40B4-BE49-F238E27FC236}">
                <a16:creationId xmlns:a16="http://schemas.microsoft.com/office/drawing/2014/main" id="{0A4A8B75-ECC6-7912-FC0A-CF8951E39B98}"/>
              </a:ext>
            </a:extLst>
          </p:cNvPr>
          <p:cNvSpPr/>
          <p:nvPr/>
        </p:nvSpPr>
        <p:spPr>
          <a:xfrm>
            <a:off x="5007734" y="5513058"/>
            <a:ext cx="1663148" cy="541796"/>
          </a:xfrm>
          <a:prstGeom prst="accentBorderCallout3">
            <a:avLst>
              <a:gd name="adj1" fmla="val 20984"/>
              <a:gd name="adj2" fmla="val -2755"/>
              <a:gd name="adj3" fmla="val 18750"/>
              <a:gd name="adj4" fmla="val -16667"/>
              <a:gd name="adj5" fmla="val -370334"/>
              <a:gd name="adj6" fmla="val -17535"/>
              <a:gd name="adj7" fmla="val -376782"/>
              <a:gd name="adj8" fmla="val 49275"/>
            </a:avLst>
          </a:prstGeom>
          <a:solidFill>
            <a:srgbClr val="F26800"/>
          </a:solidFill>
          <a:ln>
            <a:solidFill>
              <a:srgbClr val="F268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ea typeface="+mn-ea"/>
                <a:cs typeface="+mn-cs"/>
              </a:rPr>
              <a:t>Trusted merchant check provides reassurance and helps fighting against authorized fraud</a:t>
            </a:r>
          </a:p>
        </p:txBody>
      </p:sp>
      <p:sp>
        <p:nvSpPr>
          <p:cNvPr id="9" name="Line Callout 3 (Border and Accent Bar) 9">
            <a:extLst>
              <a:ext uri="{FF2B5EF4-FFF2-40B4-BE49-F238E27FC236}">
                <a16:creationId xmlns:a16="http://schemas.microsoft.com/office/drawing/2014/main" id="{1359BFCE-FD5C-AE18-A61A-7F21558D6861}"/>
              </a:ext>
            </a:extLst>
          </p:cNvPr>
          <p:cNvSpPr/>
          <p:nvPr/>
        </p:nvSpPr>
        <p:spPr>
          <a:xfrm flipH="1">
            <a:off x="5007734" y="6129419"/>
            <a:ext cx="1663148" cy="418450"/>
          </a:xfrm>
          <a:prstGeom prst="accentBorderCallout3">
            <a:avLst>
              <a:gd name="adj1" fmla="val 18750"/>
              <a:gd name="adj2" fmla="val -3154"/>
              <a:gd name="adj3" fmla="val 18750"/>
              <a:gd name="adj4" fmla="val -16667"/>
              <a:gd name="adj5" fmla="val -379679"/>
              <a:gd name="adj6" fmla="val -16171"/>
              <a:gd name="adj7" fmla="val -439691"/>
              <a:gd name="adj8" fmla="val 6199"/>
            </a:avLst>
          </a:prstGeom>
          <a:solidFill>
            <a:srgbClr val="F26800"/>
          </a:solidFill>
          <a:ln>
            <a:solidFill>
              <a:srgbClr val="F268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rgbClr val="FFFFFF"/>
                </a:solidFill>
              </a:rPr>
              <a:t>Combined presentation of payment and identity credentials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E0EB6904-87CC-C164-A1F0-74D878A1FDE1}"/>
              </a:ext>
            </a:extLst>
          </p:cNvPr>
          <p:cNvSpPr/>
          <p:nvPr/>
        </p:nvSpPr>
        <p:spPr>
          <a:xfrm>
            <a:off x="2846325" y="4853981"/>
            <a:ext cx="389745" cy="37745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9185FEF-20AC-CD78-B692-38DCEBD5EECC}"/>
              </a:ext>
            </a:extLst>
          </p:cNvPr>
          <p:cNvSpPr/>
          <p:nvPr/>
        </p:nvSpPr>
        <p:spPr>
          <a:xfrm>
            <a:off x="6344944" y="4165166"/>
            <a:ext cx="224853" cy="23984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C84C764-FCCD-AB24-2EA9-6533D5194527}"/>
              </a:ext>
            </a:extLst>
          </p:cNvPr>
          <p:cNvSpPr/>
          <p:nvPr/>
        </p:nvSpPr>
        <p:spPr>
          <a:xfrm>
            <a:off x="5807194" y="3416226"/>
            <a:ext cx="224853" cy="23984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3" name="Line Callout 3 (Border and Accent Bar) 10">
            <a:extLst>
              <a:ext uri="{FF2B5EF4-FFF2-40B4-BE49-F238E27FC236}">
                <a16:creationId xmlns:a16="http://schemas.microsoft.com/office/drawing/2014/main" id="{B4EDCA4A-3CE5-864E-76AE-C5A6544D6A7E}"/>
              </a:ext>
            </a:extLst>
          </p:cNvPr>
          <p:cNvSpPr/>
          <p:nvPr/>
        </p:nvSpPr>
        <p:spPr>
          <a:xfrm>
            <a:off x="7443396" y="5809668"/>
            <a:ext cx="1663148" cy="443044"/>
          </a:xfrm>
          <a:prstGeom prst="accentBorderCallout3">
            <a:avLst>
              <a:gd name="adj1" fmla="val 20984"/>
              <a:gd name="adj2" fmla="val -2755"/>
              <a:gd name="adj3" fmla="val 18750"/>
              <a:gd name="adj4" fmla="val -16667"/>
              <a:gd name="adj5" fmla="val -195806"/>
              <a:gd name="adj6" fmla="val -15834"/>
              <a:gd name="adj7" fmla="val -197147"/>
              <a:gd name="adj8" fmla="val 42825"/>
            </a:avLst>
          </a:prstGeom>
          <a:solidFill>
            <a:srgbClr val="F26800"/>
          </a:solidFill>
          <a:ln>
            <a:solidFill>
              <a:srgbClr val="F268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rgbClr val="FFFFFF"/>
                </a:solidFill>
              </a:rPr>
              <a:t>Great UX; biometric authentication &amp; no app-switch with DC APIs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6C1D422-9B64-6577-EACA-9CB7DE992127}"/>
              </a:ext>
            </a:extLst>
          </p:cNvPr>
          <p:cNvSpPr/>
          <p:nvPr/>
        </p:nvSpPr>
        <p:spPr>
          <a:xfrm>
            <a:off x="8162543" y="4802866"/>
            <a:ext cx="224853" cy="23984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5" name="Line Callout 3 (Border and Accent Bar) 10">
            <a:extLst>
              <a:ext uri="{FF2B5EF4-FFF2-40B4-BE49-F238E27FC236}">
                <a16:creationId xmlns:a16="http://schemas.microsoft.com/office/drawing/2014/main" id="{ADFFA47B-AC37-7145-3685-5A32033944DB}"/>
              </a:ext>
            </a:extLst>
          </p:cNvPr>
          <p:cNvSpPr/>
          <p:nvPr/>
        </p:nvSpPr>
        <p:spPr>
          <a:xfrm>
            <a:off x="9584851" y="5597782"/>
            <a:ext cx="1663148" cy="654930"/>
          </a:xfrm>
          <a:prstGeom prst="accentBorderCallout3">
            <a:avLst>
              <a:gd name="adj1" fmla="val 20984"/>
              <a:gd name="adj2" fmla="val -2755"/>
              <a:gd name="adj3" fmla="val 18750"/>
              <a:gd name="adj4" fmla="val -16667"/>
              <a:gd name="adj5" fmla="val -117267"/>
              <a:gd name="adj6" fmla="val -15834"/>
              <a:gd name="adj7" fmla="val -116543"/>
              <a:gd name="adj8" fmla="val 43959"/>
            </a:avLst>
          </a:prstGeom>
          <a:solidFill>
            <a:srgbClr val="F26800"/>
          </a:solidFill>
          <a:ln>
            <a:solidFill>
              <a:srgbClr val="F26800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900" dirty="0">
                <a:solidFill>
                  <a:srgbClr val="FFFFFF"/>
                </a:solidFill>
              </a:rPr>
              <a:t>Option for merchants to issue in background  their own credentials </a:t>
            </a:r>
            <a:r>
              <a:rPr lang="en-GB" sz="900" dirty="0" err="1">
                <a:solidFill>
                  <a:srgbClr val="FFFFFF"/>
                </a:solidFill>
              </a:rPr>
              <a:t>eg</a:t>
            </a:r>
            <a:r>
              <a:rPr lang="en-GB" sz="900" dirty="0">
                <a:solidFill>
                  <a:srgbClr val="FFFFFF"/>
                </a:solidFill>
              </a:rPr>
              <a:t> ticket, boarding pass, </a:t>
            </a:r>
            <a:r>
              <a:rPr lang="en-GB" sz="900" dirty="0" err="1">
                <a:solidFill>
                  <a:srgbClr val="FFFFFF"/>
                </a:solidFill>
              </a:rPr>
              <a:t>eReceipt</a:t>
            </a:r>
            <a:r>
              <a:rPr lang="en-GB" sz="900" dirty="0">
                <a:solidFill>
                  <a:srgbClr val="FFFFFF"/>
                </a:solidFill>
              </a:rPr>
              <a:t>, eInvoice,  …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3651F852-BA85-77A3-57F6-6E872B7B9A6A}"/>
              </a:ext>
            </a:extLst>
          </p:cNvPr>
          <p:cNvSpPr/>
          <p:nvPr/>
        </p:nvSpPr>
        <p:spPr>
          <a:xfrm>
            <a:off x="10303998" y="4661476"/>
            <a:ext cx="224853" cy="23984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BF4DDAF-34DC-A9A8-860D-519A60FC0577}"/>
              </a:ext>
            </a:extLst>
          </p:cNvPr>
          <p:cNvSpPr txBox="1">
            <a:spLocks/>
          </p:cNvSpPr>
          <p:nvPr/>
        </p:nvSpPr>
        <p:spPr>
          <a:xfrm>
            <a:off x="324433" y="365125"/>
            <a:ext cx="11564771" cy="51052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Trebuchet MS" panose="020B0603020202020204" pitchFamily="34" charset="0"/>
                <a:ea typeface="+mj-ea"/>
                <a:cs typeface="+mj-cs"/>
              </a:defRPr>
            </a:lvl1pPr>
          </a:lstStyle>
          <a:p>
            <a:r>
              <a:rPr lang="en-GB">
                <a:latin typeface="+mn-lt"/>
              </a:rPr>
              <a:t>Long term vision – payment experience</a:t>
            </a:r>
            <a:endParaRPr lang="en-GB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13864182"/>
      </p:ext>
    </p:extLst>
  </p:cSld>
  <p:clrMapOvr>
    <a:masterClrMapping/>
  </p:clrMapOvr>
  <p:transition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7F3F30-8E68-0865-3212-C4D642DAB8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645C4-52BF-BA82-FD0C-901BBE974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>
                <a:latin typeface="+mn-lt"/>
              </a:rPr>
              <a:t>Take-aways and future work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C8AEA9-1BD4-0CA3-052C-CBA73C4C1928}"/>
              </a:ext>
            </a:extLst>
          </p:cNvPr>
          <p:cNvSpPr txBox="1"/>
          <p:nvPr/>
        </p:nvSpPr>
        <p:spPr>
          <a:xfrm>
            <a:off x="144691" y="1422433"/>
            <a:ext cx="5966333" cy="49859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GB" sz="1600" dirty="0"/>
              <a:t>EWC </a:t>
            </a:r>
            <a:r>
              <a:rPr lang="en-GB" dirty="0"/>
              <a:t>specifications have proven to work in production environment – they can serve as foundations for the upcoming EC Payment Rulebook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GB" dirty="0"/>
              <a:t>Existing standards (OID4VP, EMV 3DS) can support the use case in a pilot, but more work is needed for scalability, security and reliability 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GB" dirty="0"/>
              <a:t>UX/UI improvements required (</a:t>
            </a:r>
            <a:r>
              <a:rPr lang="en-GB" dirty="0" err="1"/>
              <a:t>eg</a:t>
            </a:r>
            <a:r>
              <a:rPr lang="en-GB" dirty="0"/>
              <a:t> tokenization, DC APIs, Fast Checkout button standardisation)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GB" dirty="0"/>
              <a:t>User Acceptance: survey early results are positive with a good UX; further optimisations required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GB" dirty="0">
                <a:sym typeface="Arial"/>
              </a:rPr>
              <a:t>Technical architecture and implementation is complex (banks roadmaps, merchant integration options)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GB" dirty="0">
                <a:sym typeface="Arial"/>
              </a:rPr>
              <a:t>Regulation clarity is urgent (interplay between eIDAS2 and PSD2/PSR)</a:t>
            </a: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en-GB" dirty="0">
                <a:sym typeface="Arial"/>
              </a:rPr>
              <a:t>Impact on non-technical domains (marketing, legal T&amp;Cs &amp; GDPR, customer support &amp; dispute processes)</a:t>
            </a:r>
          </a:p>
        </p:txBody>
      </p:sp>
      <p:sp>
        <p:nvSpPr>
          <p:cNvPr id="7" name="Isosceles Triangle 6">
            <a:extLst>
              <a:ext uri="{FF2B5EF4-FFF2-40B4-BE49-F238E27FC236}">
                <a16:creationId xmlns:a16="http://schemas.microsoft.com/office/drawing/2014/main" id="{2A1F4924-7565-6E02-A4AA-9ED9E8950910}"/>
              </a:ext>
            </a:extLst>
          </p:cNvPr>
          <p:cNvSpPr/>
          <p:nvPr/>
        </p:nvSpPr>
        <p:spPr>
          <a:xfrm rot="5400000">
            <a:off x="4954472" y="3747292"/>
            <a:ext cx="3146322" cy="336263"/>
          </a:xfrm>
          <a:prstGeom prst="triangle">
            <a:avLst/>
          </a:prstGeom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1972E47-3E51-7BBB-C769-E072D982235D}"/>
              </a:ext>
            </a:extLst>
          </p:cNvPr>
          <p:cNvSpPr txBox="1"/>
          <p:nvPr/>
        </p:nvSpPr>
        <p:spPr>
          <a:xfrm>
            <a:off x="412956" y="754426"/>
            <a:ext cx="69764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On the use of EUDI </a:t>
            </a:r>
            <a:r>
              <a:rPr lang="fr-FR" dirty="0" err="1"/>
              <a:t>Wallet</a:t>
            </a:r>
            <a:r>
              <a:rPr lang="fr-FR" dirty="0"/>
              <a:t> for online </a:t>
            </a:r>
            <a:r>
              <a:rPr lang="fr-FR" dirty="0" err="1"/>
              <a:t>payment</a:t>
            </a:r>
            <a:r>
              <a:rPr lang="fr-FR" dirty="0"/>
              <a:t> SCA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1FFD909-E44F-3C0D-9CDF-936A9B081A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0429" y="2342262"/>
            <a:ext cx="4048690" cy="267689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23BB573-EC37-B818-93AD-7668867D947F}"/>
              </a:ext>
            </a:extLst>
          </p:cNvPr>
          <p:cNvSpPr txBox="1"/>
          <p:nvPr/>
        </p:nvSpPr>
        <p:spPr>
          <a:xfrm>
            <a:off x="7860889" y="2163200"/>
            <a:ext cx="37608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sym typeface="Arial"/>
              </a:rPr>
              <a:t>Work will continue in the next LSP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8084559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CB9482-A0DF-B0C1-6996-05762AF0B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A8746EA-5A3C-3D61-D79A-B9FFB0E86FC2}"/>
              </a:ext>
            </a:extLst>
          </p:cNvPr>
          <p:cNvSpPr/>
          <p:nvPr/>
        </p:nvSpPr>
        <p:spPr>
          <a:xfrm>
            <a:off x="1341120" y="1382988"/>
            <a:ext cx="5477498" cy="237621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1" name="Picture 4" descr="RSA Nederland Najaarsdag 2017">
            <a:extLst>
              <a:ext uri="{FF2B5EF4-FFF2-40B4-BE49-F238E27FC236}">
                <a16:creationId xmlns:a16="http://schemas.microsoft.com/office/drawing/2014/main" id="{A28FB537-F20F-FC28-31CC-F82C300FC5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24"/>
          <a:stretch>
            <a:fillRect/>
          </a:stretch>
        </p:blipFill>
        <p:spPr bwMode="auto">
          <a:xfrm>
            <a:off x="1463154" y="2756530"/>
            <a:ext cx="2783563" cy="1202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Tijdelijke aanduiding voor afbeelding 5">
            <a:extLst>
              <a:ext uri="{FF2B5EF4-FFF2-40B4-BE49-F238E27FC236}">
                <a16:creationId xmlns:a16="http://schemas.microsoft.com/office/drawing/2014/main" id="{7D14E086-264F-29C2-D374-787478D7EB7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/>
          <a:srcRect l="-31839" t="84" r="22992" b="31555"/>
          <a:stretch>
            <a:fillRect/>
          </a:stretch>
        </p:blipFill>
        <p:spPr>
          <a:xfrm flipH="1">
            <a:off x="7955605" y="3136911"/>
            <a:ext cx="6382399" cy="5995245"/>
          </a:xfrm>
          <a:ln>
            <a:noFill/>
          </a:ln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8E39CBAD-DB09-67AB-CFDE-13D77BCA2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WE BUILD at a glance</a:t>
            </a:r>
          </a:p>
        </p:txBody>
      </p:sp>
      <p:pic>
        <p:nvPicPr>
          <p:cNvPr id="2050" name="Picture 2" descr="KVK Huurt In | Organisatie">
            <a:extLst>
              <a:ext uri="{FF2B5EF4-FFF2-40B4-BE49-F238E27FC236}">
                <a16:creationId xmlns:a16="http://schemas.microsoft.com/office/drawing/2014/main" id="{3EFE4259-3C36-2CF7-86D2-E33CA4CBBA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2020" y="2751944"/>
            <a:ext cx="781296" cy="427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764C13B6-5480-7FD2-82D9-AB193B9CA0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240" y="2866311"/>
            <a:ext cx="1594273" cy="267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Vlag van Nederland">
            <a:extLst>
              <a:ext uri="{FF2B5EF4-FFF2-40B4-BE49-F238E27FC236}">
                <a16:creationId xmlns:a16="http://schemas.microsoft.com/office/drawing/2014/main" id="{537FC7E9-0580-A033-8AB3-5192FD5A74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792" y="2086507"/>
            <a:ext cx="621752" cy="62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Afbeelding 14">
            <a:extLst>
              <a:ext uri="{FF2B5EF4-FFF2-40B4-BE49-F238E27FC236}">
                <a16:creationId xmlns:a16="http://schemas.microsoft.com/office/drawing/2014/main" id="{89528C89-E9D1-342A-2CAA-0080E0721152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3610" t="31449" r="24028" b="32632"/>
          <a:stretch/>
        </p:blipFill>
        <p:spPr>
          <a:xfrm>
            <a:off x="5088763" y="2098559"/>
            <a:ext cx="672988" cy="461665"/>
          </a:xfrm>
          <a:prstGeom prst="rect">
            <a:avLst/>
          </a:prstGeom>
        </p:spPr>
      </p:pic>
      <p:sp>
        <p:nvSpPr>
          <p:cNvPr id="5" name="Rectangle 3">
            <a:extLst>
              <a:ext uri="{FF2B5EF4-FFF2-40B4-BE49-F238E27FC236}">
                <a16:creationId xmlns:a16="http://schemas.microsoft.com/office/drawing/2014/main" id="{2548870B-11C0-6178-186A-6C9B8AAD3FBD}"/>
              </a:ext>
            </a:extLst>
          </p:cNvPr>
          <p:cNvSpPr txBox="1">
            <a:spLocks noChangeArrowheads="1"/>
          </p:cNvSpPr>
          <p:nvPr/>
        </p:nvSpPr>
        <p:spPr>
          <a:xfrm>
            <a:off x="1980000" y="1534422"/>
            <a:ext cx="4838618" cy="528350"/>
          </a:xfrm>
          <a:prstGeom prst="rect">
            <a:avLst/>
          </a:prstGeom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ts val="1725"/>
              </a:lnSpc>
              <a:buNone/>
            </a:pPr>
            <a:r>
              <a:rPr lang="en-GB" sz="1800" dirty="0">
                <a:solidFill>
                  <a:srgbClr val="000000"/>
                </a:solidFill>
                <a:latin typeface="Verdana"/>
                <a:ea typeface="Verdana"/>
              </a:rPr>
              <a:t>WE BUILD is led by the Dutch and Swedish government authorities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4253995-2A24-406F-52A3-0A7FE7B83B76}"/>
              </a:ext>
            </a:extLst>
          </p:cNvPr>
          <p:cNvSpPr txBox="1"/>
          <p:nvPr/>
        </p:nvSpPr>
        <p:spPr>
          <a:xfrm>
            <a:off x="7551072" y="1984725"/>
            <a:ext cx="3550169" cy="1182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base">
              <a:lnSpc>
                <a:spcPts val="1725"/>
              </a:lnSpc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000000"/>
                </a:solidFill>
                <a:latin typeface="Verdana"/>
                <a:ea typeface="Verdana"/>
              </a:rPr>
              <a:t>189</a:t>
            </a:r>
            <a:r>
              <a:rPr lang="en-GB" dirty="0">
                <a:solidFill>
                  <a:srgbClr val="000000"/>
                </a:solidFill>
                <a:latin typeface="Verdana"/>
                <a:ea typeface="Verdana"/>
              </a:rPr>
              <a:t> participating organisations</a:t>
            </a:r>
          </a:p>
          <a:p>
            <a:pPr marL="285750" indent="-285750" fontAlgn="base">
              <a:lnSpc>
                <a:spcPts val="1725"/>
              </a:lnSpc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000000"/>
                </a:solidFill>
                <a:latin typeface="Verdana"/>
                <a:ea typeface="Verdana"/>
              </a:rPr>
              <a:t>49</a:t>
            </a:r>
            <a:r>
              <a:rPr lang="en-GB" dirty="0">
                <a:solidFill>
                  <a:srgbClr val="000000"/>
                </a:solidFill>
                <a:latin typeface="Verdana"/>
                <a:ea typeface="Verdana"/>
              </a:rPr>
              <a:t> Public / </a:t>
            </a:r>
            <a:r>
              <a:rPr lang="en-GB" b="1" dirty="0">
                <a:solidFill>
                  <a:srgbClr val="000000"/>
                </a:solidFill>
                <a:latin typeface="Verdana"/>
                <a:ea typeface="Verdana"/>
              </a:rPr>
              <a:t>140</a:t>
            </a:r>
            <a:r>
              <a:rPr lang="en-GB" dirty="0">
                <a:solidFill>
                  <a:srgbClr val="000000"/>
                </a:solidFill>
                <a:latin typeface="Verdana"/>
                <a:ea typeface="Verdana"/>
              </a:rPr>
              <a:t> Private</a:t>
            </a:r>
          </a:p>
          <a:p>
            <a:pPr marL="285750" indent="-285750" fontAlgn="base">
              <a:lnSpc>
                <a:spcPts val="1725"/>
              </a:lnSpc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rgbClr val="000000"/>
                </a:solidFill>
                <a:latin typeface="Verdana"/>
                <a:ea typeface="Verdana"/>
              </a:rPr>
              <a:t>30</a:t>
            </a:r>
            <a:r>
              <a:rPr lang="en-GB" dirty="0">
                <a:solidFill>
                  <a:srgbClr val="000000"/>
                </a:solidFill>
                <a:latin typeface="Verdana"/>
                <a:ea typeface="Verdana"/>
              </a:rPr>
              <a:t> Countries (including 23 Member States)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7D866D2-F3B6-8051-71CD-AD02AD322C7C}"/>
              </a:ext>
            </a:extLst>
          </p:cNvPr>
          <p:cNvSpPr txBox="1"/>
          <p:nvPr/>
        </p:nvSpPr>
        <p:spPr>
          <a:xfrm>
            <a:off x="1818946" y="4440415"/>
            <a:ext cx="5732126" cy="15958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fontAlgn="base">
              <a:lnSpc>
                <a:spcPts val="1725"/>
              </a:lnSpc>
            </a:pPr>
            <a:r>
              <a:rPr lang="en-GB" sz="1400" dirty="0">
                <a:solidFill>
                  <a:srgbClr val="000000"/>
                </a:solidFill>
                <a:latin typeface="Verdana"/>
                <a:ea typeface="Verdana"/>
              </a:rPr>
              <a:t>Wallets for Businesses &amp; Supply Chain</a:t>
            </a:r>
          </a:p>
          <a:p>
            <a:pPr lvl="2" fontAlgn="base">
              <a:lnSpc>
                <a:spcPts val="1725"/>
              </a:lnSpc>
            </a:pPr>
            <a:r>
              <a:rPr lang="en-GB" sz="1200" dirty="0">
                <a:solidFill>
                  <a:srgbClr val="000000"/>
                </a:solidFill>
                <a:latin typeface="Verdana"/>
                <a:ea typeface="Verdana"/>
              </a:rPr>
              <a:t>KYS/KYB, create company branch, </a:t>
            </a:r>
            <a:r>
              <a:rPr lang="en-GB" sz="1200" dirty="0" err="1">
                <a:solidFill>
                  <a:srgbClr val="000000"/>
                </a:solidFill>
                <a:latin typeface="Verdana"/>
                <a:ea typeface="Verdana"/>
              </a:rPr>
              <a:t>eInvoicing</a:t>
            </a:r>
            <a:r>
              <a:rPr lang="en-GB" sz="1200" dirty="0">
                <a:solidFill>
                  <a:srgbClr val="000000"/>
                </a:solidFill>
                <a:latin typeface="Verdana"/>
                <a:ea typeface="Verdana"/>
              </a:rPr>
              <a:t>, foreign tax declaration, ..</a:t>
            </a:r>
          </a:p>
          <a:p>
            <a:pPr lvl="1" fontAlgn="base">
              <a:lnSpc>
                <a:spcPts val="1725"/>
              </a:lnSpc>
            </a:pPr>
            <a:endParaRPr lang="en-GB" sz="1400" dirty="0">
              <a:solidFill>
                <a:srgbClr val="000000"/>
              </a:solidFill>
              <a:latin typeface="Verdana"/>
              <a:ea typeface="Verdana"/>
            </a:endParaRPr>
          </a:p>
          <a:p>
            <a:pPr lvl="1" fontAlgn="base">
              <a:lnSpc>
                <a:spcPts val="1725"/>
              </a:lnSpc>
            </a:pPr>
            <a:r>
              <a:rPr lang="en-GB" sz="1400" dirty="0">
                <a:solidFill>
                  <a:srgbClr val="000000"/>
                </a:solidFill>
                <a:latin typeface="Verdana"/>
                <a:ea typeface="Verdana"/>
              </a:rPr>
              <a:t>Wallets for Payment and Banking</a:t>
            </a:r>
          </a:p>
          <a:p>
            <a:pPr lvl="2" fontAlgn="base">
              <a:lnSpc>
                <a:spcPts val="1725"/>
              </a:lnSpc>
            </a:pPr>
            <a:r>
              <a:rPr lang="en-GB" sz="1200" dirty="0">
                <a:solidFill>
                  <a:srgbClr val="000000"/>
                </a:solidFill>
                <a:latin typeface="Verdana"/>
                <a:ea typeface="Verdana"/>
              </a:rPr>
              <a:t>Consumer and Business payments, Consumer (KYC) and Corporate Banking (KYB)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7CD2E87-DE56-3001-D2B8-2C4E0A80D743}"/>
              </a:ext>
            </a:extLst>
          </p:cNvPr>
          <p:cNvSpPr txBox="1"/>
          <p:nvPr/>
        </p:nvSpPr>
        <p:spPr>
          <a:xfrm>
            <a:off x="1818946" y="4013200"/>
            <a:ext cx="50405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tx2"/>
                </a:solidFill>
                <a:latin typeface="Verdana"/>
                <a:ea typeface="Verdana"/>
              </a:rPr>
              <a:t>U</a:t>
            </a:r>
            <a:r>
              <a:rPr lang="en-GB" b="1" dirty="0">
                <a:solidFill>
                  <a:schemeClr val="tx2"/>
                </a:solidFill>
                <a:latin typeface="Verdana"/>
                <a:ea typeface="Verdana"/>
              </a:rPr>
              <a:t>se Cases</a:t>
            </a:r>
            <a:endParaRPr lang="en-GB" b="1" dirty="0">
              <a:solidFill>
                <a:schemeClr val="tx2"/>
              </a:solidFill>
            </a:endParaRP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58D3A154-E419-CA3B-A719-206DD702BACB}"/>
              </a:ext>
            </a:extLst>
          </p:cNvPr>
          <p:cNvSpPr/>
          <p:nvPr/>
        </p:nvSpPr>
        <p:spPr>
          <a:xfrm>
            <a:off x="7007045" y="2329391"/>
            <a:ext cx="355600" cy="547610"/>
          </a:xfrm>
          <a:prstGeom prst="rightArrow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7508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C09404-FE98-B9B6-EA6F-BB68F602F0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vak 7">
            <a:extLst>
              <a:ext uri="{FF2B5EF4-FFF2-40B4-BE49-F238E27FC236}">
                <a16:creationId xmlns:a16="http://schemas.microsoft.com/office/drawing/2014/main" id="{B9E8B8B5-B41A-C759-4308-D6A282575EFB}"/>
              </a:ext>
            </a:extLst>
          </p:cNvPr>
          <p:cNvSpPr txBox="1"/>
          <p:nvPr/>
        </p:nvSpPr>
        <p:spPr>
          <a:xfrm>
            <a:off x="1663697" y="526136"/>
            <a:ext cx="9308479" cy="58477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 Display"/>
                <a:ea typeface="Aptos" panose="020B0004020202020204" pitchFamily="34" charset="0"/>
                <a:cs typeface="Aptos" panose="020B0004020202020204" pitchFamily="34" charset="0"/>
              </a:rPr>
              <a:t>Wallets for Banking and Payments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7E33AB7-CBE8-BF22-80F4-9CA356FBEE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425338"/>
              </p:ext>
            </p:extLst>
          </p:nvPr>
        </p:nvGraphicFramePr>
        <p:xfrm>
          <a:off x="588090" y="1412239"/>
          <a:ext cx="11090880" cy="47878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45440">
                  <a:extLst>
                    <a:ext uri="{9D8B030D-6E8A-4147-A177-3AD203B41FA5}">
                      <a16:colId xmlns:a16="http://schemas.microsoft.com/office/drawing/2014/main" val="4026793822"/>
                    </a:ext>
                  </a:extLst>
                </a:gridCol>
                <a:gridCol w="5545440">
                  <a:extLst>
                    <a:ext uri="{9D8B030D-6E8A-4147-A177-3AD203B41FA5}">
                      <a16:colId xmlns:a16="http://schemas.microsoft.com/office/drawing/2014/main" val="3819223605"/>
                    </a:ext>
                  </a:extLst>
                </a:gridCol>
              </a:tblGrid>
              <a:tr h="2393938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accent5"/>
                          </a:solidFill>
                        </a:rPr>
                        <a:t>PA1: Consumer banking</a:t>
                      </a:r>
                    </a:p>
                  </a:txBody>
                  <a:tcPr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PA3: Corporate banking</a:t>
                      </a:r>
                    </a:p>
                    <a:p>
                      <a:endParaRPr lang="en-GB" sz="1600"/>
                    </a:p>
                  </a:txBody>
                  <a:tcPr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93342210"/>
                  </a:ext>
                </a:extLst>
              </a:tr>
              <a:tr h="23939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PA2: Consumer payments</a:t>
                      </a:r>
                    </a:p>
                    <a:p>
                      <a:endParaRPr lang="en-GB" sz="1600"/>
                    </a:p>
                  </a:txBody>
                  <a:tcPr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PA4: Business payments</a:t>
                      </a:r>
                    </a:p>
                    <a:p>
                      <a:endParaRPr lang="en-GB" sz="1600" dirty="0"/>
                    </a:p>
                  </a:txBody>
                  <a:tcPr>
                    <a:lnL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15218109"/>
                  </a:ext>
                </a:extLst>
              </a:tr>
            </a:tbl>
          </a:graphicData>
        </a:graphic>
      </p:graphicFrame>
      <p:pic>
        <p:nvPicPr>
          <p:cNvPr id="7" name="Picture 6" descr="Woman with laptop and jewelry kit">
            <a:extLst>
              <a:ext uri="{FF2B5EF4-FFF2-40B4-BE49-F238E27FC236}">
                <a16:creationId xmlns:a16="http://schemas.microsoft.com/office/drawing/2014/main" id="{8583380C-5FAB-8C49-FAA7-D990F421B65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5645" y="1777176"/>
            <a:ext cx="2783941" cy="1858542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9" name="Content Placeholder 4" descr="Person holding credit card using laptop">
            <a:extLst>
              <a:ext uri="{FF2B5EF4-FFF2-40B4-BE49-F238E27FC236}">
                <a16:creationId xmlns:a16="http://schemas.microsoft.com/office/drawing/2014/main" id="{C7D04DA9-9C96-5D3B-2B50-EB224D46E6F5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629" y="4348128"/>
            <a:ext cx="2521586" cy="1681057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10" name="Picture 9" descr="Close up of person paying">
            <a:extLst>
              <a:ext uri="{FF2B5EF4-FFF2-40B4-BE49-F238E27FC236}">
                <a16:creationId xmlns:a16="http://schemas.microsoft.com/office/drawing/2014/main" id="{EEAFF100-B79D-D480-F871-A53628C1E9D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0371" y="4348128"/>
            <a:ext cx="2652407" cy="1768876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11" name="Picture 3" descr="A person sitting on a couch with a dog on her lap&#10;&#10;Description automatically generated">
            <a:extLst>
              <a:ext uri="{FF2B5EF4-FFF2-40B4-BE49-F238E27FC236}">
                <a16:creationId xmlns:a16="http://schemas.microsoft.com/office/drawing/2014/main" id="{A9935575-C571-DC3E-D8AF-1544C76DB9C2}"/>
              </a:ext>
            </a:extLst>
          </p:cNvPr>
          <p:cNvPicPr/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662414" y="1777176"/>
            <a:ext cx="2762280" cy="1841400"/>
          </a:xfrm>
          <a:prstGeom prst="rect">
            <a:avLst/>
          </a:prstGeom>
          <a:solidFill>
            <a:schemeClr val="tx1"/>
          </a:solidFill>
          <a:ln w="0">
            <a:noFill/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619EA42-3232-7D83-8CAE-95A1936E9FF1}"/>
              </a:ext>
            </a:extLst>
          </p:cNvPr>
          <p:cNvSpPr txBox="1"/>
          <p:nvPr/>
        </p:nvSpPr>
        <p:spPr>
          <a:xfrm>
            <a:off x="3481764" y="1804348"/>
            <a:ext cx="2457050" cy="160043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isa Dialect Regular"/>
                <a:ea typeface="+mn-ea"/>
                <a:cs typeface="+mn-cs"/>
              </a:rPr>
              <a:t>Demonstrate value of EU DI wallet in everyday consumer banking services – from account opening, log-in to online banking, banking services like setting up direct debit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B43152-F15B-1190-0E79-2E597F386DF0}"/>
              </a:ext>
            </a:extLst>
          </p:cNvPr>
          <p:cNvSpPr txBox="1"/>
          <p:nvPr/>
        </p:nvSpPr>
        <p:spPr>
          <a:xfrm>
            <a:off x="6157201" y="1804348"/>
            <a:ext cx="2588443" cy="160043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isa Dialect Regular"/>
                <a:ea typeface="+mn-ea"/>
                <a:cs typeface="+mn-cs"/>
              </a:rPr>
              <a:t>Demonstrate value of EU DI wallet in business banking including power of attorney – cross-border account opening, issue payment credentials and attestations for KYS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196CD6-C0B6-B357-D486-1AB4966B82BA}"/>
              </a:ext>
            </a:extLst>
          </p:cNvPr>
          <p:cNvSpPr txBox="1"/>
          <p:nvPr/>
        </p:nvSpPr>
        <p:spPr>
          <a:xfrm>
            <a:off x="588091" y="4277455"/>
            <a:ext cx="2652407" cy="1815882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isa Dialect Regular"/>
                <a:ea typeface="+mn-ea"/>
                <a:cs typeface="+mn-cs"/>
              </a:rPr>
              <a:t>Demonstrate how EU DI can enable in-person payments, ecommerce, and peer-to-peer payments with cards and account; enrich payments with identity attributes; support payment for agentic commerce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F5E4AF2-9566-C986-C411-3D9D1679640B}"/>
              </a:ext>
            </a:extLst>
          </p:cNvPr>
          <p:cNvSpPr txBox="1"/>
          <p:nvPr/>
        </p:nvSpPr>
        <p:spPr>
          <a:xfrm>
            <a:off x="8819723" y="4274083"/>
            <a:ext cx="2635783" cy="138499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isa Dialect Regular"/>
                <a:ea typeface="+mn-ea"/>
                <a:cs typeface="+mn-cs"/>
              </a:rPr>
              <a:t>Demonstrate how EU DI can bring value to business payments related to supply chain such as </a:t>
            </a:r>
            <a:r>
              <a:rPr kumimoji="0" lang="en-GB" sz="1400" b="0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isa Dialect Regular"/>
                <a:ea typeface="+mn-ea"/>
                <a:cs typeface="+mn-cs"/>
              </a:rPr>
              <a:t>eInvoicing</a:t>
            </a:r>
            <a:r>
              <a:rPr kumimoji="0" lang="en-GB" sz="14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isa Dialect Regular"/>
                <a:ea typeface="+mn-ea"/>
                <a:cs typeface="+mn-cs"/>
              </a:rPr>
              <a:t>, </a:t>
            </a:r>
            <a:r>
              <a:rPr kumimoji="0" lang="en-GB" sz="1400" b="0" i="1" u="none" strike="noStrike" kern="120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isa Dialect Regular"/>
                <a:ea typeface="+mn-ea"/>
                <a:cs typeface="+mn-cs"/>
              </a:rPr>
              <a:t>eReceipts</a:t>
            </a:r>
            <a:r>
              <a:rPr kumimoji="0" lang="en-GB" sz="1400" b="0" i="1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Visa Dialect Regular"/>
                <a:ea typeface="+mn-ea"/>
                <a:cs typeface="+mn-cs"/>
              </a:rPr>
              <a:t> and government  disbursements</a:t>
            </a:r>
            <a:endParaRPr kumimoji="0" lang="en-GB" sz="1200" b="0" i="1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Visa Dialect Regular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4D3714-8E90-1B58-C741-F91B38728D81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94488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80041D8-74F4-4722-97E6-E04403C7760B}" type="slidenum">
              <a:rPr kumimoji="0" lang="nl-NL" sz="700" b="0" i="0" u="none" strike="noStrike" kern="1200" cap="none" spc="0" normalizeH="0" baseline="0" noProof="0" smtClean="0">
                <a:ln>
                  <a:noFill/>
                </a:ln>
                <a:solidFill>
                  <a:srgbClr val="96918D"/>
                </a:solidFill>
                <a:effectLst/>
                <a:uLnTx/>
                <a:uFillTx/>
                <a:latin typeface="Visa Dialect Regular"/>
                <a:ea typeface="+mn-ea"/>
                <a:cs typeface="Aldhabi" panose="020B0604020202020204" pitchFamily="2" charset="-78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nl-NL" sz="700" b="0" i="0" u="none" strike="noStrike" kern="1200" cap="none" spc="0" normalizeH="0" baseline="0" noProof="0">
              <a:ln>
                <a:noFill/>
              </a:ln>
              <a:solidFill>
                <a:srgbClr val="96918D"/>
              </a:solidFill>
              <a:effectLst/>
              <a:uLnTx/>
              <a:uFillTx/>
              <a:latin typeface="Visa Dialect Regular"/>
              <a:ea typeface="+mn-ea"/>
              <a:cs typeface="Aldhabi" panose="020B0604020202020204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263403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BFE58F-1E3A-F8C3-2DFA-7E5915AF5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</a:t>
            </a:r>
            <a:r>
              <a:rPr lang="fr-FR" dirty="0" err="1"/>
              <a:t>you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10817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7D9885A-6B57-0CD4-E262-5EBAD88B333B}"/>
              </a:ext>
            </a:extLst>
          </p:cNvPr>
          <p:cNvSpPr/>
          <p:nvPr/>
        </p:nvSpPr>
        <p:spPr>
          <a:xfrm>
            <a:off x="403123" y="2241755"/>
            <a:ext cx="3814916" cy="11485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FDC6CEA-780C-4162-322A-D585DD62D47D}"/>
              </a:ext>
            </a:extLst>
          </p:cNvPr>
          <p:cNvSpPr txBox="1">
            <a:spLocks/>
          </p:cNvSpPr>
          <p:nvPr/>
        </p:nvSpPr>
        <p:spPr>
          <a:xfrm>
            <a:off x="230031" y="445243"/>
            <a:ext cx="10264412" cy="730367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3200" kern="1200">
                <a:solidFill>
                  <a:srgbClr val="1433CB"/>
                </a:solidFill>
                <a:latin typeface="+mn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1433CB"/>
                </a:solidFill>
                <a:latin typeface="Segoe UI" panose="020B0402040204020203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1433CB"/>
                </a:solidFill>
                <a:latin typeface="Segoe UI" panose="020B0402040204020203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1433CB"/>
                </a:solidFill>
                <a:latin typeface="Segoe UI" panose="020B0402040204020203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1433CB"/>
                </a:solidFill>
                <a:latin typeface="Segoe UI" panose="020B0402040204020203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1433CB"/>
                </a:solidFill>
                <a:latin typeface="Segoe UI" panose="020B0402040204020203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1433CB"/>
                </a:solidFill>
                <a:latin typeface="Segoe UI" panose="020B0402040204020203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1433CB"/>
                </a:solidFill>
                <a:latin typeface="Segoe UI" panose="020B0402040204020203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200">
                <a:solidFill>
                  <a:srgbClr val="1433CB"/>
                </a:solidFill>
                <a:latin typeface="Segoe UI" panose="020B0402040204020203" pitchFamily="34" charset="0"/>
              </a:defRPr>
            </a:lvl9pPr>
          </a:lstStyle>
          <a:p>
            <a:pPr>
              <a:defRPr/>
            </a:pPr>
            <a:r>
              <a:rPr lang="en-GB" sz="4000" dirty="0">
                <a:solidFill>
                  <a:schemeClr val="bg1"/>
                </a:solidFill>
              </a:rPr>
              <a:t>What is Visa doing in Digital Identity?</a:t>
            </a:r>
            <a:endParaRPr lang="en-US" sz="4000" dirty="0">
              <a:solidFill>
                <a:schemeClr val="bg1"/>
              </a:solidFill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B002551-3ECA-232F-C525-A6494916B267}"/>
              </a:ext>
            </a:extLst>
          </p:cNvPr>
          <p:cNvSpPr/>
          <p:nvPr/>
        </p:nvSpPr>
        <p:spPr>
          <a:xfrm>
            <a:off x="3329886" y="2359721"/>
            <a:ext cx="2887211" cy="2887210"/>
          </a:xfrm>
          <a:prstGeom prst="ellipse">
            <a:avLst/>
          </a:prstGeom>
          <a:solidFill>
            <a:schemeClr val="tx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12CDDBB1-328F-D79F-2137-15E0CAE62A17}"/>
              </a:ext>
            </a:extLst>
          </p:cNvPr>
          <p:cNvGrpSpPr/>
          <p:nvPr/>
        </p:nvGrpSpPr>
        <p:grpSpPr>
          <a:xfrm>
            <a:off x="3451265" y="2530389"/>
            <a:ext cx="2602393" cy="580769"/>
            <a:chOff x="4183861" y="2239741"/>
            <a:chExt cx="2302909" cy="513934"/>
          </a:xfrm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E3135E53-83E7-10FB-0429-54E71B3A6D09}"/>
                </a:ext>
              </a:extLst>
            </p:cNvPr>
            <p:cNvSpPr/>
            <p:nvPr/>
          </p:nvSpPr>
          <p:spPr>
            <a:xfrm>
              <a:off x="5972837" y="2239741"/>
              <a:ext cx="513933" cy="513934"/>
            </a:xfrm>
            <a:prstGeom prst="ellipse">
              <a:avLst/>
            </a:prstGeom>
            <a:solidFill>
              <a:schemeClr val="tx2"/>
            </a:solidFill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2E2A352D-F042-16EC-99BE-0A5A148EFAF5}"/>
                </a:ext>
              </a:extLst>
            </p:cNvPr>
            <p:cNvSpPr/>
            <p:nvPr/>
          </p:nvSpPr>
          <p:spPr>
            <a:xfrm>
              <a:off x="4183861" y="2239741"/>
              <a:ext cx="513933" cy="513934"/>
            </a:xfrm>
            <a:prstGeom prst="ellipse">
              <a:avLst/>
            </a:prstGeom>
            <a:solidFill>
              <a:schemeClr val="tx2"/>
            </a:solidFill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sp>
        <p:nvSpPr>
          <p:cNvPr id="49" name="Rectangle 48">
            <a:extLst>
              <a:ext uri="{FF2B5EF4-FFF2-40B4-BE49-F238E27FC236}">
                <a16:creationId xmlns:a16="http://schemas.microsoft.com/office/drawing/2014/main" id="{3340BE16-CBA8-EDBC-810B-2FD1CF792CA5}"/>
              </a:ext>
            </a:extLst>
          </p:cNvPr>
          <p:cNvSpPr/>
          <p:nvPr/>
        </p:nvSpPr>
        <p:spPr bwMode="auto">
          <a:xfrm>
            <a:off x="6279780" y="2508812"/>
            <a:ext cx="2710832" cy="849096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1218529" rtl="0" eaLnBrk="1" fontAlgn="base" latinLnBrk="0" hangingPunct="1">
              <a:lnSpc>
                <a:spcPct val="9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Visa Dialect Regular" pitchFamily="2" charset="0"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Visa Dialect Regular"/>
                <a:ea typeface="+mn-ea"/>
                <a:cs typeface="+mn-cs"/>
              </a:rPr>
              <a:t>Digital Identity solutions</a:t>
            </a:r>
          </a:p>
          <a:p>
            <a:pPr defTabSz="1218529">
              <a:spcBef>
                <a:spcPts val="300"/>
              </a:spcBef>
              <a:defRPr/>
            </a:pPr>
            <a:r>
              <a:rPr lang="en-GB" sz="1050" dirty="0">
                <a:solidFill>
                  <a:schemeClr val="accent1"/>
                </a:solidFill>
              </a:rPr>
              <a:t>VIAA = Visa Issuing Authority Authenticator (US only), Authentication with Visa Payment Passkey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785E13DB-3AA8-E384-29B5-95B76B88F38A}"/>
              </a:ext>
            </a:extLst>
          </p:cNvPr>
          <p:cNvSpPr/>
          <p:nvPr/>
        </p:nvSpPr>
        <p:spPr bwMode="auto">
          <a:xfrm>
            <a:off x="6551732" y="3574983"/>
            <a:ext cx="2438880" cy="618170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1218529">
              <a:spcBef>
                <a:spcPts val="300"/>
              </a:spcBef>
            </a:pPr>
            <a:r>
              <a:rPr lang="en-US" sz="1600" dirty="0">
                <a:solidFill>
                  <a:schemeClr val="accent1"/>
                </a:solidFill>
              </a:rPr>
              <a:t>Partnerships</a:t>
            </a:r>
          </a:p>
          <a:p>
            <a:pPr marR="0" lvl="0" indent="0" defTabSz="1218529" fontAlgn="auto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50" dirty="0">
                <a:solidFill>
                  <a:schemeClr val="accent1"/>
                </a:solidFill>
              </a:rPr>
              <a:t>Partnering with Tech5 and </a:t>
            </a:r>
            <a:r>
              <a:rPr lang="en-GB" sz="1050" dirty="0" err="1">
                <a:solidFill>
                  <a:schemeClr val="accent1"/>
                </a:solidFill>
              </a:rPr>
              <a:t>Signicat</a:t>
            </a:r>
            <a:r>
              <a:rPr lang="en-GB" sz="1050" dirty="0">
                <a:solidFill>
                  <a:schemeClr val="accent1"/>
                </a:solidFill>
              </a:rPr>
              <a:t> for government and bank identity infrastructure</a:t>
            </a:r>
            <a:endParaRPr lang="en-US" sz="1050" dirty="0">
              <a:solidFill>
                <a:schemeClr val="accent1"/>
              </a:solidFill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6431052-FA6A-4A07-CE6B-E33E2ECC99FC}"/>
              </a:ext>
            </a:extLst>
          </p:cNvPr>
          <p:cNvSpPr/>
          <p:nvPr/>
        </p:nvSpPr>
        <p:spPr bwMode="auto">
          <a:xfrm>
            <a:off x="6222014" y="4602691"/>
            <a:ext cx="3296118" cy="1431838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defTabSz="1218529" rtl="0" eaLnBrk="1" fontAlgn="base" latinLnBrk="0" hangingPunct="1">
              <a:lnSpc>
                <a:spcPct val="9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Visa Dialect Regular" pitchFamily="2" charset="0"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Visa Dialect Regular"/>
                <a:ea typeface="+mn-ea"/>
                <a:cs typeface="+mn-cs"/>
              </a:rPr>
              <a:t>Developing Digital Identity Scheme Rules</a:t>
            </a:r>
          </a:p>
          <a:p>
            <a:pPr marR="0" lvl="0" indent="0" defTabSz="1218529" fontAlgn="auto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50" dirty="0">
                <a:solidFill>
                  <a:schemeClr val="accent1"/>
                </a:solidFill>
              </a:rPr>
              <a:t>Founding partner in Select ID (UK) scheme</a:t>
            </a:r>
            <a:endParaRPr lang="en-SG" sz="1050" dirty="0">
              <a:solidFill>
                <a:schemeClr val="accent1"/>
              </a:solidFill>
            </a:endParaRPr>
          </a:p>
        </p:txBody>
      </p:sp>
      <p:sp>
        <p:nvSpPr>
          <p:cNvPr id="56" name="Rectangle 55">
            <a:hlinkClick r:id="rId2"/>
            <a:extLst>
              <a:ext uri="{FF2B5EF4-FFF2-40B4-BE49-F238E27FC236}">
                <a16:creationId xmlns:a16="http://schemas.microsoft.com/office/drawing/2014/main" id="{C440F0C1-9B9E-D83D-D392-C3C85A27CB48}"/>
              </a:ext>
            </a:extLst>
          </p:cNvPr>
          <p:cNvSpPr/>
          <p:nvPr/>
        </p:nvSpPr>
        <p:spPr bwMode="auto">
          <a:xfrm>
            <a:off x="512873" y="2508812"/>
            <a:ext cx="2775547" cy="659954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1218529" rtl="0" eaLnBrk="1" fontAlgn="base" latinLnBrk="0" hangingPunct="1">
              <a:lnSpc>
                <a:spcPct val="9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Visa Dialect Regular" pitchFamily="2" charset="0"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Visa Dialect Regular"/>
                <a:ea typeface="+mn-ea"/>
                <a:cs typeface="+mn-cs"/>
              </a:rPr>
              <a:t>Piloting EU DI Wallets </a:t>
            </a:r>
            <a:b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Visa Dialect Regular"/>
                <a:ea typeface="+mn-ea"/>
                <a:cs typeface="+mn-cs"/>
              </a:rPr>
            </a:b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Visa Dialect Regular"/>
                <a:ea typeface="+mn-ea"/>
                <a:cs typeface="+mn-cs"/>
              </a:rPr>
              <a:t>with payments</a:t>
            </a:r>
          </a:p>
          <a:p>
            <a:pPr marR="0" lvl="0" indent="0" algn="r" defTabSz="1218529" fontAlgn="auto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50" dirty="0">
                <a:solidFill>
                  <a:schemeClr val="accent1"/>
                </a:solidFill>
              </a:rPr>
              <a:t>Associated Partner and Payment Domain lead in </a:t>
            </a:r>
            <a:r>
              <a:rPr lang="en-GB" sz="1050" dirty="0">
                <a:solidFill>
                  <a:schemeClr val="accent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EWC</a:t>
            </a:r>
            <a:r>
              <a:rPr lang="en-GB" sz="1050" dirty="0">
                <a:solidFill>
                  <a:schemeClr val="accent1"/>
                </a:solidFill>
              </a:rPr>
              <a:t> and </a:t>
            </a:r>
            <a:r>
              <a:rPr lang="en-GB" sz="1050" dirty="0">
                <a:solidFill>
                  <a:schemeClr val="accent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WE BUILD </a:t>
            </a:r>
            <a:r>
              <a:rPr lang="en-GB" sz="1050" dirty="0">
                <a:solidFill>
                  <a:schemeClr val="accent1"/>
                </a:solidFill>
              </a:rPr>
              <a:t>consortia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053E51B1-E853-3C04-24BE-C6796FDC98AE}"/>
              </a:ext>
            </a:extLst>
          </p:cNvPr>
          <p:cNvSpPr/>
          <p:nvPr/>
        </p:nvSpPr>
        <p:spPr bwMode="auto">
          <a:xfrm>
            <a:off x="193060" y="3572533"/>
            <a:ext cx="2775548" cy="659954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1218529" rtl="0" eaLnBrk="1" fontAlgn="base" latinLnBrk="0" hangingPunct="1">
              <a:lnSpc>
                <a:spcPct val="9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Visa Dialect Regular"/>
                <a:ea typeface="+mn-ea"/>
                <a:cs typeface="+mn-cs"/>
              </a:rPr>
              <a:t>Consulting Service</a:t>
            </a:r>
          </a:p>
          <a:p>
            <a:pPr marR="0" lvl="0" indent="0" algn="r" defTabSz="1218529" fontAlgn="auto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050" dirty="0">
                <a:solidFill>
                  <a:schemeClr val="accent1"/>
                </a:solidFill>
              </a:rPr>
              <a:t>Professional consultation on eIDAS2 implementation and bank readiness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EDC58929-F415-B81A-2EE7-69C5102F645C}"/>
              </a:ext>
            </a:extLst>
          </p:cNvPr>
          <p:cNvSpPr/>
          <p:nvPr/>
        </p:nvSpPr>
        <p:spPr bwMode="auto">
          <a:xfrm>
            <a:off x="193061" y="4602691"/>
            <a:ext cx="3071216" cy="835691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r" defTabSz="1218529" rtl="0" eaLnBrk="1" fontAlgn="base" latinLnBrk="0" hangingPunct="1">
              <a:lnSpc>
                <a:spcPct val="9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Visa Dialect Regular"/>
                <a:ea typeface="+mn-ea"/>
                <a:cs typeface="+mn-cs"/>
              </a:rPr>
              <a:t>Contribution to International Standard </a:t>
            </a:r>
            <a:r>
              <a:rPr kumimoji="0" lang="en-GB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Visa Dialect Regular"/>
                <a:ea typeface="+mn-ea"/>
                <a:cs typeface="+mn-cs"/>
              </a:rPr>
              <a:t>Organisations</a:t>
            </a:r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Visa Dialect Regular"/>
              <a:ea typeface="+mn-ea"/>
              <a:cs typeface="+mn-cs"/>
            </a:endParaRPr>
          </a:p>
          <a:p>
            <a:pPr algn="r" defTabSz="1218529">
              <a:spcBef>
                <a:spcPts val="300"/>
              </a:spcBef>
              <a:defRPr/>
            </a:pPr>
            <a:r>
              <a:rPr lang="en-GB" sz="1050" dirty="0">
                <a:solidFill>
                  <a:schemeClr val="accent1"/>
                </a:solidFill>
              </a:rPr>
              <a:t>The Berlin Group, EMVCo, Fido </a:t>
            </a:r>
          </a:p>
          <a:p>
            <a:pPr algn="r" defTabSz="1218529">
              <a:spcBef>
                <a:spcPts val="300"/>
              </a:spcBef>
              <a:defRPr/>
            </a:pPr>
            <a:r>
              <a:rPr lang="en-GB" sz="1050" dirty="0">
                <a:solidFill>
                  <a:schemeClr val="accent1"/>
                </a:solidFill>
              </a:rPr>
              <a:t>Alliance, OpenID, W3C</a:t>
            </a:r>
            <a:endParaRPr lang="en-SG" sz="1050" dirty="0">
              <a:solidFill>
                <a:schemeClr val="accent1"/>
              </a:solidFill>
            </a:endParaRPr>
          </a:p>
        </p:txBody>
      </p:sp>
      <p:sp>
        <p:nvSpPr>
          <p:cNvPr id="62" name="Freeform 9">
            <a:extLst>
              <a:ext uri="{FF2B5EF4-FFF2-40B4-BE49-F238E27FC236}">
                <a16:creationId xmlns:a16="http://schemas.microsoft.com/office/drawing/2014/main" id="{7216AF9E-4E3C-8F49-56B4-C5EC810482AE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993314" y="3526157"/>
            <a:ext cx="1484161" cy="479927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3948336A-AF52-CC7C-39BB-BECF4C0CFB43}"/>
              </a:ext>
            </a:extLst>
          </p:cNvPr>
          <p:cNvGrpSpPr/>
          <p:nvPr/>
        </p:nvGrpSpPr>
        <p:grpSpPr>
          <a:xfrm>
            <a:off x="3451265" y="4508931"/>
            <a:ext cx="2602393" cy="1024906"/>
            <a:chOff x="4183861" y="2239741"/>
            <a:chExt cx="2302909" cy="906960"/>
          </a:xfrm>
        </p:grpSpPr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64F48FC2-4E37-0DBD-1CAF-D0AE90E0B1D5}"/>
                </a:ext>
              </a:extLst>
            </p:cNvPr>
            <p:cNvSpPr/>
            <p:nvPr/>
          </p:nvSpPr>
          <p:spPr>
            <a:xfrm>
              <a:off x="5972837" y="2239741"/>
              <a:ext cx="513933" cy="513934"/>
            </a:xfrm>
            <a:prstGeom prst="ellipse">
              <a:avLst/>
            </a:prstGeom>
            <a:solidFill>
              <a:schemeClr val="tx2"/>
            </a:solidFill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F4602D48-0E70-08B8-C579-1DC40028C448}"/>
                </a:ext>
              </a:extLst>
            </p:cNvPr>
            <p:cNvSpPr/>
            <p:nvPr/>
          </p:nvSpPr>
          <p:spPr>
            <a:xfrm>
              <a:off x="4183861" y="2239741"/>
              <a:ext cx="513933" cy="513934"/>
            </a:xfrm>
            <a:prstGeom prst="ellipse">
              <a:avLst/>
            </a:prstGeom>
            <a:solidFill>
              <a:schemeClr val="tx2"/>
            </a:solidFill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95" name="Oval 94">
              <a:extLst>
                <a:ext uri="{FF2B5EF4-FFF2-40B4-BE49-F238E27FC236}">
                  <a16:creationId xmlns:a16="http://schemas.microsoft.com/office/drawing/2014/main" id="{53B8F8B0-19E8-A8D5-32BD-7755F4D82832}"/>
                </a:ext>
              </a:extLst>
            </p:cNvPr>
            <p:cNvSpPr/>
            <p:nvPr/>
          </p:nvSpPr>
          <p:spPr>
            <a:xfrm>
              <a:off x="5094309" y="2632767"/>
              <a:ext cx="513933" cy="513934"/>
            </a:xfrm>
            <a:prstGeom prst="ellipse">
              <a:avLst/>
            </a:prstGeom>
            <a:solidFill>
              <a:schemeClr val="tx2"/>
            </a:solidFill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81B990E9-550C-0A31-B6C9-054020EBAA3C}"/>
              </a:ext>
            </a:extLst>
          </p:cNvPr>
          <p:cNvGrpSpPr/>
          <p:nvPr/>
        </p:nvGrpSpPr>
        <p:grpSpPr>
          <a:xfrm>
            <a:off x="3135955" y="3519661"/>
            <a:ext cx="3295240" cy="580769"/>
            <a:chOff x="4183861" y="2239741"/>
            <a:chExt cx="2916023" cy="513934"/>
          </a:xfrm>
        </p:grpSpPr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FBF29C11-9B07-E36E-ADE7-F58AE9371C2B}"/>
                </a:ext>
              </a:extLst>
            </p:cNvPr>
            <p:cNvSpPr/>
            <p:nvPr/>
          </p:nvSpPr>
          <p:spPr>
            <a:xfrm>
              <a:off x="6585951" y="2239741"/>
              <a:ext cx="513933" cy="513934"/>
            </a:xfrm>
            <a:prstGeom prst="ellipse">
              <a:avLst/>
            </a:prstGeom>
            <a:solidFill>
              <a:schemeClr val="tx2"/>
            </a:solidFill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06A6F086-FA1C-100F-3434-AD38FA5134CF}"/>
                </a:ext>
              </a:extLst>
            </p:cNvPr>
            <p:cNvSpPr/>
            <p:nvPr/>
          </p:nvSpPr>
          <p:spPr>
            <a:xfrm>
              <a:off x="4183861" y="2239741"/>
              <a:ext cx="513933" cy="513934"/>
            </a:xfrm>
            <a:prstGeom prst="ellipse">
              <a:avLst/>
            </a:prstGeom>
            <a:solidFill>
              <a:schemeClr val="tx2"/>
            </a:solidFill>
            <a:ln w="349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/>
            </a:p>
          </p:txBody>
        </p:sp>
      </p:grpSp>
      <p:sp>
        <p:nvSpPr>
          <p:cNvPr id="90" name="Rectangle 89">
            <a:extLst>
              <a:ext uri="{FF2B5EF4-FFF2-40B4-BE49-F238E27FC236}">
                <a16:creationId xmlns:a16="http://schemas.microsoft.com/office/drawing/2014/main" id="{7A98974E-7107-1CA5-D3F8-BBE3406BC4A0}"/>
              </a:ext>
            </a:extLst>
          </p:cNvPr>
          <p:cNvSpPr/>
          <p:nvPr/>
        </p:nvSpPr>
        <p:spPr bwMode="auto">
          <a:xfrm>
            <a:off x="3122892" y="5674103"/>
            <a:ext cx="3296118" cy="1431838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218529" rtl="0" eaLnBrk="1" fontAlgn="base" latinLnBrk="0" hangingPunct="1">
              <a:lnSpc>
                <a:spcPct val="9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Visa Dialect Regular" pitchFamily="2" charset="0"/>
              <a:buNone/>
              <a:tabLst/>
              <a:defRPr/>
            </a:pP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Visa Dialect Regular"/>
                <a:ea typeface="+mn-ea"/>
                <a:cs typeface="+mn-cs"/>
              </a:rPr>
              <a:t>Participation in the </a:t>
            </a:r>
            <a:b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Visa Dialect Regular"/>
                <a:ea typeface="+mn-ea"/>
                <a:cs typeface="+mn-cs"/>
              </a:rPr>
            </a:br>
            <a:r>
              <a: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Visa Dialect Regular"/>
                <a:ea typeface="+mn-ea"/>
                <a:cs typeface="+mn-cs"/>
              </a:rPr>
              <a:t>Open-Source Community</a:t>
            </a:r>
          </a:p>
          <a:p>
            <a:pPr algn="ctr" defTabSz="1218529">
              <a:spcBef>
                <a:spcPts val="300"/>
              </a:spcBef>
              <a:defRPr/>
            </a:pPr>
            <a:r>
              <a:rPr lang="en-GB" sz="1050" dirty="0">
                <a:solidFill>
                  <a:schemeClr val="accent1"/>
                </a:solidFill>
              </a:rPr>
              <a:t>Founding member of the Open Wallet Foundation</a:t>
            </a:r>
            <a:endParaRPr lang="en-SG" sz="1050" dirty="0">
              <a:solidFill>
                <a:schemeClr val="accent1"/>
              </a:solidFill>
            </a:endParaRPr>
          </a:p>
        </p:txBody>
      </p:sp>
      <p:grpSp>
        <p:nvGrpSpPr>
          <p:cNvPr id="16" name="Graphic 56">
            <a:extLst>
              <a:ext uri="{FF2B5EF4-FFF2-40B4-BE49-F238E27FC236}">
                <a16:creationId xmlns:a16="http://schemas.microsoft.com/office/drawing/2014/main" id="{1F0BAB67-0DD8-9DA4-10B8-0AD847981A1C}"/>
              </a:ext>
            </a:extLst>
          </p:cNvPr>
          <p:cNvGrpSpPr/>
          <p:nvPr/>
        </p:nvGrpSpPr>
        <p:grpSpPr>
          <a:xfrm>
            <a:off x="3619636" y="2709958"/>
            <a:ext cx="261623" cy="217365"/>
            <a:chOff x="2989786" y="3005281"/>
            <a:chExt cx="308867" cy="280788"/>
          </a:xfrm>
          <a:solidFill>
            <a:schemeClr val="bg1"/>
          </a:solidFill>
        </p:grpSpPr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FF67F792-6C17-99E9-CCC3-48CAD2C4C098}"/>
                </a:ext>
              </a:extLst>
            </p:cNvPr>
            <p:cNvSpPr/>
            <p:nvPr/>
          </p:nvSpPr>
          <p:spPr>
            <a:xfrm>
              <a:off x="2989786" y="3005281"/>
              <a:ext cx="308867" cy="280788"/>
            </a:xfrm>
            <a:custGeom>
              <a:avLst/>
              <a:gdLst>
                <a:gd name="connsiteX0" fmla="*/ 266749 w 308867"/>
                <a:gd name="connsiteY0" fmla="*/ 56158 h 280788"/>
                <a:gd name="connsiteX1" fmla="*/ 42118 w 308867"/>
                <a:gd name="connsiteY1" fmla="*/ 56158 h 280788"/>
                <a:gd name="connsiteX2" fmla="*/ 28079 w 308867"/>
                <a:gd name="connsiteY2" fmla="*/ 42118 h 280788"/>
                <a:gd name="connsiteX3" fmla="*/ 42118 w 308867"/>
                <a:gd name="connsiteY3" fmla="*/ 28079 h 280788"/>
                <a:gd name="connsiteX4" fmla="*/ 280788 w 308867"/>
                <a:gd name="connsiteY4" fmla="*/ 28079 h 280788"/>
                <a:gd name="connsiteX5" fmla="*/ 280788 w 308867"/>
                <a:gd name="connsiteY5" fmla="*/ 0 h 280788"/>
                <a:gd name="connsiteX6" fmla="*/ 42118 w 308867"/>
                <a:gd name="connsiteY6" fmla="*/ 0 h 280788"/>
                <a:gd name="connsiteX7" fmla="*/ 0 w 308867"/>
                <a:gd name="connsiteY7" fmla="*/ 42118 h 280788"/>
                <a:gd name="connsiteX8" fmla="*/ 0 w 308867"/>
                <a:gd name="connsiteY8" fmla="*/ 238670 h 280788"/>
                <a:gd name="connsiteX9" fmla="*/ 42118 w 308867"/>
                <a:gd name="connsiteY9" fmla="*/ 280788 h 280788"/>
                <a:gd name="connsiteX10" fmla="*/ 266749 w 308867"/>
                <a:gd name="connsiteY10" fmla="*/ 280788 h 280788"/>
                <a:gd name="connsiteX11" fmla="*/ 308867 w 308867"/>
                <a:gd name="connsiteY11" fmla="*/ 238670 h 280788"/>
                <a:gd name="connsiteX12" fmla="*/ 308867 w 308867"/>
                <a:gd name="connsiteY12" fmla="*/ 98276 h 280788"/>
                <a:gd name="connsiteX13" fmla="*/ 266749 w 308867"/>
                <a:gd name="connsiteY13" fmla="*/ 56158 h 280788"/>
                <a:gd name="connsiteX14" fmla="*/ 280788 w 308867"/>
                <a:gd name="connsiteY14" fmla="*/ 238670 h 280788"/>
                <a:gd name="connsiteX15" fmla="*/ 266749 w 308867"/>
                <a:gd name="connsiteY15" fmla="*/ 252710 h 280788"/>
                <a:gd name="connsiteX16" fmla="*/ 42118 w 308867"/>
                <a:gd name="connsiteY16" fmla="*/ 252710 h 280788"/>
                <a:gd name="connsiteX17" fmla="*/ 28079 w 308867"/>
                <a:gd name="connsiteY17" fmla="*/ 238670 h 280788"/>
                <a:gd name="connsiteX18" fmla="*/ 28079 w 308867"/>
                <a:gd name="connsiteY18" fmla="*/ 98276 h 280788"/>
                <a:gd name="connsiteX19" fmla="*/ 28079 w 308867"/>
                <a:gd name="connsiteY19" fmla="*/ 81649 h 280788"/>
                <a:gd name="connsiteX20" fmla="*/ 42118 w 308867"/>
                <a:gd name="connsiteY20" fmla="*/ 84237 h 280788"/>
                <a:gd name="connsiteX21" fmla="*/ 266749 w 308867"/>
                <a:gd name="connsiteY21" fmla="*/ 84237 h 280788"/>
                <a:gd name="connsiteX22" fmla="*/ 280788 w 308867"/>
                <a:gd name="connsiteY22" fmla="*/ 98276 h 280788"/>
                <a:gd name="connsiteX23" fmla="*/ 280788 w 308867"/>
                <a:gd name="connsiteY23" fmla="*/ 238670 h 280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08867" h="280788">
                  <a:moveTo>
                    <a:pt x="266749" y="56158"/>
                  </a:moveTo>
                  <a:lnTo>
                    <a:pt x="42118" y="56158"/>
                  </a:lnTo>
                  <a:cubicBezTo>
                    <a:pt x="34379" y="56158"/>
                    <a:pt x="28079" y="49858"/>
                    <a:pt x="28079" y="42118"/>
                  </a:cubicBezTo>
                  <a:cubicBezTo>
                    <a:pt x="28079" y="34379"/>
                    <a:pt x="34379" y="28079"/>
                    <a:pt x="42118" y="28079"/>
                  </a:cubicBezTo>
                  <a:lnTo>
                    <a:pt x="280788" y="28079"/>
                  </a:lnTo>
                  <a:lnTo>
                    <a:pt x="280788" y="0"/>
                  </a:lnTo>
                  <a:lnTo>
                    <a:pt x="42118" y="0"/>
                  </a:lnTo>
                  <a:cubicBezTo>
                    <a:pt x="18893" y="0"/>
                    <a:pt x="0" y="18893"/>
                    <a:pt x="0" y="42118"/>
                  </a:cubicBezTo>
                  <a:lnTo>
                    <a:pt x="0" y="238670"/>
                  </a:lnTo>
                  <a:cubicBezTo>
                    <a:pt x="0" y="261896"/>
                    <a:pt x="18893" y="280788"/>
                    <a:pt x="42118" y="280788"/>
                  </a:cubicBezTo>
                  <a:lnTo>
                    <a:pt x="266749" y="280788"/>
                  </a:lnTo>
                  <a:cubicBezTo>
                    <a:pt x="289974" y="280788"/>
                    <a:pt x="308867" y="261896"/>
                    <a:pt x="308867" y="238670"/>
                  </a:cubicBezTo>
                  <a:lnTo>
                    <a:pt x="308867" y="98276"/>
                  </a:lnTo>
                  <a:cubicBezTo>
                    <a:pt x="308867" y="75051"/>
                    <a:pt x="289974" y="56158"/>
                    <a:pt x="266749" y="56158"/>
                  </a:cubicBezTo>
                  <a:close/>
                  <a:moveTo>
                    <a:pt x="280788" y="238670"/>
                  </a:moveTo>
                  <a:cubicBezTo>
                    <a:pt x="280788" y="246417"/>
                    <a:pt x="274496" y="252710"/>
                    <a:pt x="266749" y="252710"/>
                  </a:cubicBezTo>
                  <a:lnTo>
                    <a:pt x="42118" y="252710"/>
                  </a:lnTo>
                  <a:cubicBezTo>
                    <a:pt x="34379" y="252710"/>
                    <a:pt x="28079" y="246417"/>
                    <a:pt x="28079" y="238670"/>
                  </a:cubicBezTo>
                  <a:lnTo>
                    <a:pt x="28079" y="98276"/>
                  </a:lnTo>
                  <a:lnTo>
                    <a:pt x="28079" y="81649"/>
                  </a:lnTo>
                  <a:cubicBezTo>
                    <a:pt x="32492" y="83222"/>
                    <a:pt x="37171" y="84237"/>
                    <a:pt x="42118" y="84237"/>
                  </a:cubicBezTo>
                  <a:lnTo>
                    <a:pt x="266749" y="84237"/>
                  </a:lnTo>
                  <a:cubicBezTo>
                    <a:pt x="274496" y="84237"/>
                    <a:pt x="280788" y="90536"/>
                    <a:pt x="280788" y="98276"/>
                  </a:cubicBezTo>
                  <a:lnTo>
                    <a:pt x="280788" y="238670"/>
                  </a:lnTo>
                  <a:close/>
                </a:path>
              </a:pathLst>
            </a:custGeom>
            <a:grpFill/>
            <a:ln w="13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8D4735A3-1342-ADC2-1671-D664F5C78922}"/>
                </a:ext>
              </a:extLst>
            </p:cNvPr>
            <p:cNvSpPr/>
            <p:nvPr/>
          </p:nvSpPr>
          <p:spPr>
            <a:xfrm>
              <a:off x="3144220" y="3131636"/>
              <a:ext cx="98275" cy="84236"/>
            </a:xfrm>
            <a:custGeom>
              <a:avLst/>
              <a:gdLst>
                <a:gd name="connsiteX0" fmla="*/ 0 w 98275"/>
                <a:gd name="connsiteY0" fmla="*/ 28079 h 84236"/>
                <a:gd name="connsiteX1" fmla="*/ 0 w 98275"/>
                <a:gd name="connsiteY1" fmla="*/ 56158 h 84236"/>
                <a:gd name="connsiteX2" fmla="*/ 28079 w 98275"/>
                <a:gd name="connsiteY2" fmla="*/ 84237 h 84236"/>
                <a:gd name="connsiteX3" fmla="*/ 98276 w 98275"/>
                <a:gd name="connsiteY3" fmla="*/ 84237 h 84236"/>
                <a:gd name="connsiteX4" fmla="*/ 98276 w 98275"/>
                <a:gd name="connsiteY4" fmla="*/ 0 h 84236"/>
                <a:gd name="connsiteX5" fmla="*/ 28079 w 98275"/>
                <a:gd name="connsiteY5" fmla="*/ 0 h 84236"/>
                <a:gd name="connsiteX6" fmla="*/ 0 w 98275"/>
                <a:gd name="connsiteY6" fmla="*/ 28079 h 84236"/>
                <a:gd name="connsiteX7" fmla="*/ 70197 w 98275"/>
                <a:gd name="connsiteY7" fmla="*/ 56158 h 84236"/>
                <a:gd name="connsiteX8" fmla="*/ 28079 w 98275"/>
                <a:gd name="connsiteY8" fmla="*/ 56158 h 84236"/>
                <a:gd name="connsiteX9" fmla="*/ 28079 w 98275"/>
                <a:gd name="connsiteY9" fmla="*/ 28079 h 84236"/>
                <a:gd name="connsiteX10" fmla="*/ 70197 w 98275"/>
                <a:gd name="connsiteY10" fmla="*/ 28079 h 84236"/>
                <a:gd name="connsiteX11" fmla="*/ 70197 w 98275"/>
                <a:gd name="connsiteY11" fmla="*/ 56158 h 84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98275" h="84236">
                  <a:moveTo>
                    <a:pt x="0" y="28079"/>
                  </a:moveTo>
                  <a:lnTo>
                    <a:pt x="0" y="56158"/>
                  </a:lnTo>
                  <a:cubicBezTo>
                    <a:pt x="0" y="71636"/>
                    <a:pt x="12600" y="84237"/>
                    <a:pt x="28079" y="84237"/>
                  </a:cubicBezTo>
                  <a:lnTo>
                    <a:pt x="98276" y="84237"/>
                  </a:lnTo>
                  <a:lnTo>
                    <a:pt x="98276" y="0"/>
                  </a:lnTo>
                  <a:lnTo>
                    <a:pt x="28079" y="0"/>
                  </a:lnTo>
                  <a:cubicBezTo>
                    <a:pt x="12600" y="0"/>
                    <a:pt x="0" y="12593"/>
                    <a:pt x="0" y="28079"/>
                  </a:cubicBezTo>
                  <a:close/>
                  <a:moveTo>
                    <a:pt x="70197" y="56158"/>
                  </a:moveTo>
                  <a:lnTo>
                    <a:pt x="28079" y="56158"/>
                  </a:lnTo>
                  <a:lnTo>
                    <a:pt x="28079" y="28079"/>
                  </a:lnTo>
                  <a:lnTo>
                    <a:pt x="70197" y="28079"/>
                  </a:lnTo>
                  <a:lnTo>
                    <a:pt x="70197" y="56158"/>
                  </a:lnTo>
                  <a:close/>
                </a:path>
              </a:pathLst>
            </a:custGeom>
            <a:grpFill/>
            <a:ln w="138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A39B3B5-0DAA-5A83-2589-A55A92774D2D}"/>
              </a:ext>
            </a:extLst>
          </p:cNvPr>
          <p:cNvGrpSpPr>
            <a:grpSpLocks noChangeAspect="1"/>
          </p:cNvGrpSpPr>
          <p:nvPr/>
        </p:nvGrpSpPr>
        <p:grpSpPr>
          <a:xfrm>
            <a:off x="5640075" y="4675289"/>
            <a:ext cx="256489" cy="256489"/>
            <a:chOff x="4450770" y="1324716"/>
            <a:chExt cx="591386" cy="591386"/>
          </a:xfrm>
          <a:solidFill>
            <a:schemeClr val="bg1"/>
          </a:solidFill>
        </p:grpSpPr>
        <p:sp>
          <p:nvSpPr>
            <p:cNvPr id="20" name="Freeform: Shape 359">
              <a:extLst>
                <a:ext uri="{FF2B5EF4-FFF2-40B4-BE49-F238E27FC236}">
                  <a16:creationId xmlns:a16="http://schemas.microsoft.com/office/drawing/2014/main" id="{8F6D0E80-D4EB-A986-1FB9-CADD66801142}"/>
                </a:ext>
              </a:extLst>
            </p:cNvPr>
            <p:cNvSpPr/>
            <p:nvPr/>
          </p:nvSpPr>
          <p:spPr>
            <a:xfrm>
              <a:off x="4450770" y="1324716"/>
              <a:ext cx="98564" cy="98564"/>
            </a:xfrm>
            <a:custGeom>
              <a:avLst/>
              <a:gdLst>
                <a:gd name="connsiteX0" fmla="*/ 49282 w 98564"/>
                <a:gd name="connsiteY0" fmla="*/ 98564 h 98564"/>
                <a:gd name="connsiteX1" fmla="*/ 0 w 98564"/>
                <a:gd name="connsiteY1" fmla="*/ 98564 h 98564"/>
                <a:gd name="connsiteX2" fmla="*/ 0 w 98564"/>
                <a:gd name="connsiteY2" fmla="*/ 0 h 98564"/>
                <a:gd name="connsiteX3" fmla="*/ 98564 w 98564"/>
                <a:gd name="connsiteY3" fmla="*/ 0 h 98564"/>
                <a:gd name="connsiteX4" fmla="*/ 98564 w 98564"/>
                <a:gd name="connsiteY4" fmla="*/ 49282 h 98564"/>
                <a:gd name="connsiteX5" fmla="*/ 49282 w 98564"/>
                <a:gd name="connsiteY5" fmla="*/ 49282 h 98564"/>
                <a:gd name="connsiteX6" fmla="*/ 49282 w 98564"/>
                <a:gd name="connsiteY6" fmla="*/ 98564 h 98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564" h="98564">
                  <a:moveTo>
                    <a:pt x="49282" y="98564"/>
                  </a:moveTo>
                  <a:lnTo>
                    <a:pt x="0" y="98564"/>
                  </a:lnTo>
                  <a:lnTo>
                    <a:pt x="0" y="0"/>
                  </a:lnTo>
                  <a:lnTo>
                    <a:pt x="98564" y="0"/>
                  </a:lnTo>
                  <a:lnTo>
                    <a:pt x="98564" y="49282"/>
                  </a:lnTo>
                  <a:lnTo>
                    <a:pt x="49282" y="49282"/>
                  </a:lnTo>
                  <a:lnTo>
                    <a:pt x="49282" y="98564"/>
                  </a:lnTo>
                  <a:close/>
                </a:path>
              </a:pathLst>
            </a:custGeom>
            <a:grpFill/>
            <a:ln w="24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1" name="Freeform: Shape 360">
              <a:extLst>
                <a:ext uri="{FF2B5EF4-FFF2-40B4-BE49-F238E27FC236}">
                  <a16:creationId xmlns:a16="http://schemas.microsoft.com/office/drawing/2014/main" id="{DB05EE9C-18A1-4195-B34A-B9D043BC4092}"/>
                </a:ext>
              </a:extLst>
            </p:cNvPr>
            <p:cNvSpPr/>
            <p:nvPr/>
          </p:nvSpPr>
          <p:spPr>
            <a:xfrm>
              <a:off x="4450770" y="1817538"/>
              <a:ext cx="98564" cy="98564"/>
            </a:xfrm>
            <a:custGeom>
              <a:avLst/>
              <a:gdLst>
                <a:gd name="connsiteX0" fmla="*/ 98564 w 98564"/>
                <a:gd name="connsiteY0" fmla="*/ 98564 h 98564"/>
                <a:gd name="connsiteX1" fmla="*/ 0 w 98564"/>
                <a:gd name="connsiteY1" fmla="*/ 98564 h 98564"/>
                <a:gd name="connsiteX2" fmla="*/ 0 w 98564"/>
                <a:gd name="connsiteY2" fmla="*/ 0 h 98564"/>
                <a:gd name="connsiteX3" fmla="*/ 49282 w 98564"/>
                <a:gd name="connsiteY3" fmla="*/ 0 h 98564"/>
                <a:gd name="connsiteX4" fmla="*/ 49282 w 98564"/>
                <a:gd name="connsiteY4" fmla="*/ 49282 h 98564"/>
                <a:gd name="connsiteX5" fmla="*/ 98564 w 98564"/>
                <a:gd name="connsiteY5" fmla="*/ 49282 h 98564"/>
                <a:gd name="connsiteX6" fmla="*/ 98564 w 98564"/>
                <a:gd name="connsiteY6" fmla="*/ 98564 h 98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564" h="98564">
                  <a:moveTo>
                    <a:pt x="98564" y="98564"/>
                  </a:moveTo>
                  <a:lnTo>
                    <a:pt x="0" y="98564"/>
                  </a:lnTo>
                  <a:lnTo>
                    <a:pt x="0" y="0"/>
                  </a:lnTo>
                  <a:lnTo>
                    <a:pt x="49282" y="0"/>
                  </a:lnTo>
                  <a:lnTo>
                    <a:pt x="49282" y="49282"/>
                  </a:lnTo>
                  <a:lnTo>
                    <a:pt x="98564" y="49282"/>
                  </a:lnTo>
                  <a:lnTo>
                    <a:pt x="98564" y="98564"/>
                  </a:lnTo>
                  <a:close/>
                </a:path>
              </a:pathLst>
            </a:custGeom>
            <a:grpFill/>
            <a:ln w="24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2" name="Freeform: Shape 361">
              <a:extLst>
                <a:ext uri="{FF2B5EF4-FFF2-40B4-BE49-F238E27FC236}">
                  <a16:creationId xmlns:a16="http://schemas.microsoft.com/office/drawing/2014/main" id="{9510B660-9D2F-2253-C603-21671D1148CE}"/>
                </a:ext>
              </a:extLst>
            </p:cNvPr>
            <p:cNvSpPr/>
            <p:nvPr/>
          </p:nvSpPr>
          <p:spPr>
            <a:xfrm>
              <a:off x="4943592" y="1324716"/>
              <a:ext cx="98564" cy="98564"/>
            </a:xfrm>
            <a:custGeom>
              <a:avLst/>
              <a:gdLst>
                <a:gd name="connsiteX0" fmla="*/ 98564 w 98564"/>
                <a:gd name="connsiteY0" fmla="*/ 98564 h 98564"/>
                <a:gd name="connsiteX1" fmla="*/ 49282 w 98564"/>
                <a:gd name="connsiteY1" fmla="*/ 98564 h 98564"/>
                <a:gd name="connsiteX2" fmla="*/ 49282 w 98564"/>
                <a:gd name="connsiteY2" fmla="*/ 49282 h 98564"/>
                <a:gd name="connsiteX3" fmla="*/ 0 w 98564"/>
                <a:gd name="connsiteY3" fmla="*/ 49282 h 98564"/>
                <a:gd name="connsiteX4" fmla="*/ 0 w 98564"/>
                <a:gd name="connsiteY4" fmla="*/ 0 h 98564"/>
                <a:gd name="connsiteX5" fmla="*/ 98564 w 98564"/>
                <a:gd name="connsiteY5" fmla="*/ 0 h 98564"/>
                <a:gd name="connsiteX6" fmla="*/ 98564 w 98564"/>
                <a:gd name="connsiteY6" fmla="*/ 98564 h 98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564" h="98564">
                  <a:moveTo>
                    <a:pt x="98564" y="98564"/>
                  </a:moveTo>
                  <a:lnTo>
                    <a:pt x="49282" y="98564"/>
                  </a:lnTo>
                  <a:lnTo>
                    <a:pt x="49282" y="49282"/>
                  </a:lnTo>
                  <a:lnTo>
                    <a:pt x="0" y="49282"/>
                  </a:lnTo>
                  <a:lnTo>
                    <a:pt x="0" y="0"/>
                  </a:lnTo>
                  <a:lnTo>
                    <a:pt x="98564" y="0"/>
                  </a:lnTo>
                  <a:lnTo>
                    <a:pt x="98564" y="98564"/>
                  </a:lnTo>
                  <a:close/>
                </a:path>
              </a:pathLst>
            </a:custGeom>
            <a:grpFill/>
            <a:ln w="24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3" name="Freeform: Shape 362">
              <a:extLst>
                <a:ext uri="{FF2B5EF4-FFF2-40B4-BE49-F238E27FC236}">
                  <a16:creationId xmlns:a16="http://schemas.microsoft.com/office/drawing/2014/main" id="{AAB5BB24-2B9B-3673-EBED-F3195C69965C}"/>
                </a:ext>
              </a:extLst>
            </p:cNvPr>
            <p:cNvSpPr/>
            <p:nvPr/>
          </p:nvSpPr>
          <p:spPr>
            <a:xfrm>
              <a:off x="4943592" y="1817538"/>
              <a:ext cx="98564" cy="98564"/>
            </a:xfrm>
            <a:custGeom>
              <a:avLst/>
              <a:gdLst>
                <a:gd name="connsiteX0" fmla="*/ 98564 w 98564"/>
                <a:gd name="connsiteY0" fmla="*/ 98564 h 98564"/>
                <a:gd name="connsiteX1" fmla="*/ 0 w 98564"/>
                <a:gd name="connsiteY1" fmla="*/ 98564 h 98564"/>
                <a:gd name="connsiteX2" fmla="*/ 0 w 98564"/>
                <a:gd name="connsiteY2" fmla="*/ 49282 h 98564"/>
                <a:gd name="connsiteX3" fmla="*/ 49282 w 98564"/>
                <a:gd name="connsiteY3" fmla="*/ 49282 h 98564"/>
                <a:gd name="connsiteX4" fmla="*/ 49282 w 98564"/>
                <a:gd name="connsiteY4" fmla="*/ 0 h 98564"/>
                <a:gd name="connsiteX5" fmla="*/ 98564 w 98564"/>
                <a:gd name="connsiteY5" fmla="*/ 0 h 98564"/>
                <a:gd name="connsiteX6" fmla="*/ 98564 w 98564"/>
                <a:gd name="connsiteY6" fmla="*/ 98564 h 98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564" h="98564">
                  <a:moveTo>
                    <a:pt x="98564" y="98564"/>
                  </a:moveTo>
                  <a:lnTo>
                    <a:pt x="0" y="98564"/>
                  </a:lnTo>
                  <a:lnTo>
                    <a:pt x="0" y="49282"/>
                  </a:lnTo>
                  <a:lnTo>
                    <a:pt x="49282" y="49282"/>
                  </a:lnTo>
                  <a:lnTo>
                    <a:pt x="49282" y="0"/>
                  </a:lnTo>
                  <a:lnTo>
                    <a:pt x="98564" y="0"/>
                  </a:lnTo>
                  <a:lnTo>
                    <a:pt x="98564" y="98564"/>
                  </a:lnTo>
                  <a:close/>
                </a:path>
              </a:pathLst>
            </a:custGeom>
            <a:grpFill/>
            <a:ln w="24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4" name="Freeform: Shape 363">
              <a:extLst>
                <a:ext uri="{FF2B5EF4-FFF2-40B4-BE49-F238E27FC236}">
                  <a16:creationId xmlns:a16="http://schemas.microsoft.com/office/drawing/2014/main" id="{9CD8030B-7AED-7896-992A-24497FC1DBA3}"/>
                </a:ext>
              </a:extLst>
            </p:cNvPr>
            <p:cNvSpPr/>
            <p:nvPr/>
          </p:nvSpPr>
          <p:spPr>
            <a:xfrm>
              <a:off x="4647898" y="1546485"/>
              <a:ext cx="197128" cy="49282"/>
            </a:xfrm>
            <a:custGeom>
              <a:avLst/>
              <a:gdLst>
                <a:gd name="connsiteX0" fmla="*/ 0 w 197128"/>
                <a:gd name="connsiteY0" fmla="*/ 0 h 49282"/>
                <a:gd name="connsiteX1" fmla="*/ 197129 w 197128"/>
                <a:gd name="connsiteY1" fmla="*/ 0 h 49282"/>
                <a:gd name="connsiteX2" fmla="*/ 197129 w 197128"/>
                <a:gd name="connsiteY2" fmla="*/ 49282 h 49282"/>
                <a:gd name="connsiteX3" fmla="*/ 0 w 197128"/>
                <a:gd name="connsiteY3" fmla="*/ 49282 h 4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7128" h="49282">
                  <a:moveTo>
                    <a:pt x="0" y="0"/>
                  </a:moveTo>
                  <a:lnTo>
                    <a:pt x="197129" y="0"/>
                  </a:lnTo>
                  <a:lnTo>
                    <a:pt x="197129" y="49282"/>
                  </a:lnTo>
                  <a:lnTo>
                    <a:pt x="0" y="49282"/>
                  </a:lnTo>
                  <a:close/>
                </a:path>
              </a:pathLst>
            </a:custGeom>
            <a:grpFill/>
            <a:ln w="24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5" name="Freeform: Shape 364">
              <a:extLst>
                <a:ext uri="{FF2B5EF4-FFF2-40B4-BE49-F238E27FC236}">
                  <a16:creationId xmlns:a16="http://schemas.microsoft.com/office/drawing/2014/main" id="{CEE127C7-CCF8-0524-60E8-91BF3C411A28}"/>
                </a:ext>
              </a:extLst>
            </p:cNvPr>
            <p:cNvSpPr/>
            <p:nvPr/>
          </p:nvSpPr>
          <p:spPr>
            <a:xfrm>
              <a:off x="4992874" y="1546485"/>
              <a:ext cx="49282" cy="49282"/>
            </a:xfrm>
            <a:custGeom>
              <a:avLst/>
              <a:gdLst>
                <a:gd name="connsiteX0" fmla="*/ 0 w 49282"/>
                <a:gd name="connsiteY0" fmla="*/ 0 h 49282"/>
                <a:gd name="connsiteX1" fmla="*/ 49282 w 49282"/>
                <a:gd name="connsiteY1" fmla="*/ 0 h 49282"/>
                <a:gd name="connsiteX2" fmla="*/ 49282 w 49282"/>
                <a:gd name="connsiteY2" fmla="*/ 49282 h 49282"/>
                <a:gd name="connsiteX3" fmla="*/ 0 w 49282"/>
                <a:gd name="connsiteY3" fmla="*/ 49282 h 4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282" h="49282">
                  <a:moveTo>
                    <a:pt x="0" y="0"/>
                  </a:moveTo>
                  <a:lnTo>
                    <a:pt x="49282" y="0"/>
                  </a:lnTo>
                  <a:lnTo>
                    <a:pt x="49282" y="49282"/>
                  </a:lnTo>
                  <a:lnTo>
                    <a:pt x="0" y="49282"/>
                  </a:lnTo>
                  <a:close/>
                </a:path>
              </a:pathLst>
            </a:custGeom>
            <a:grpFill/>
            <a:ln w="24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6" name="Freeform: Shape 365">
              <a:extLst>
                <a:ext uri="{FF2B5EF4-FFF2-40B4-BE49-F238E27FC236}">
                  <a16:creationId xmlns:a16="http://schemas.microsoft.com/office/drawing/2014/main" id="{08296D1B-DD85-6A1E-3FFC-F50B89A1305C}"/>
                </a:ext>
              </a:extLst>
            </p:cNvPr>
            <p:cNvSpPr/>
            <p:nvPr/>
          </p:nvSpPr>
          <p:spPr>
            <a:xfrm>
              <a:off x="4450770" y="1546485"/>
              <a:ext cx="49282" cy="49282"/>
            </a:xfrm>
            <a:custGeom>
              <a:avLst/>
              <a:gdLst>
                <a:gd name="connsiteX0" fmla="*/ 0 w 49282"/>
                <a:gd name="connsiteY0" fmla="*/ 0 h 49282"/>
                <a:gd name="connsiteX1" fmla="*/ 49282 w 49282"/>
                <a:gd name="connsiteY1" fmla="*/ 0 h 49282"/>
                <a:gd name="connsiteX2" fmla="*/ 49282 w 49282"/>
                <a:gd name="connsiteY2" fmla="*/ 49282 h 49282"/>
                <a:gd name="connsiteX3" fmla="*/ 0 w 49282"/>
                <a:gd name="connsiteY3" fmla="*/ 49282 h 492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282" h="49282">
                  <a:moveTo>
                    <a:pt x="0" y="0"/>
                  </a:moveTo>
                  <a:lnTo>
                    <a:pt x="49282" y="0"/>
                  </a:lnTo>
                  <a:lnTo>
                    <a:pt x="49282" y="49282"/>
                  </a:lnTo>
                  <a:lnTo>
                    <a:pt x="0" y="49282"/>
                  </a:lnTo>
                  <a:close/>
                </a:path>
              </a:pathLst>
            </a:custGeom>
            <a:grpFill/>
            <a:ln w="24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27" name="Freeform: Shape 366">
              <a:extLst>
                <a:ext uri="{FF2B5EF4-FFF2-40B4-BE49-F238E27FC236}">
                  <a16:creationId xmlns:a16="http://schemas.microsoft.com/office/drawing/2014/main" id="{DE3026EC-07B0-0125-6F56-AD8AE11E4B0F}"/>
                </a:ext>
              </a:extLst>
            </p:cNvPr>
            <p:cNvSpPr/>
            <p:nvPr/>
          </p:nvSpPr>
          <p:spPr>
            <a:xfrm>
              <a:off x="4549334" y="1373998"/>
              <a:ext cx="432111" cy="503910"/>
            </a:xfrm>
            <a:custGeom>
              <a:avLst/>
              <a:gdLst>
                <a:gd name="connsiteX0" fmla="*/ 243803 w 432111"/>
                <a:gd name="connsiteY0" fmla="*/ 504183 h 503910"/>
                <a:gd name="connsiteX1" fmla="*/ 199942 w 432111"/>
                <a:gd name="connsiteY1" fmla="*/ 482006 h 503910"/>
                <a:gd name="connsiteX2" fmla="*/ 224583 w 432111"/>
                <a:gd name="connsiteY2" fmla="*/ 432723 h 503910"/>
                <a:gd name="connsiteX3" fmla="*/ 295796 w 432111"/>
                <a:gd name="connsiteY3" fmla="*/ 394530 h 503910"/>
                <a:gd name="connsiteX4" fmla="*/ 327336 w 432111"/>
                <a:gd name="connsiteY4" fmla="*/ 394530 h 503910"/>
                <a:gd name="connsiteX5" fmla="*/ 349513 w 432111"/>
                <a:gd name="connsiteY5" fmla="*/ 327752 h 503910"/>
                <a:gd name="connsiteX6" fmla="*/ 383025 w 432111"/>
                <a:gd name="connsiteY6" fmla="*/ 310996 h 503910"/>
                <a:gd name="connsiteX7" fmla="*/ 345078 w 432111"/>
                <a:gd name="connsiteY7" fmla="*/ 254075 h 503910"/>
                <a:gd name="connsiteX8" fmla="*/ 345078 w 432111"/>
                <a:gd name="connsiteY8" fmla="*/ 197401 h 503910"/>
                <a:gd name="connsiteX9" fmla="*/ 197231 w 432111"/>
                <a:gd name="connsiteY9" fmla="*/ 49554 h 503910"/>
                <a:gd name="connsiteX10" fmla="*/ 49385 w 432111"/>
                <a:gd name="connsiteY10" fmla="*/ 197401 h 503910"/>
                <a:gd name="connsiteX11" fmla="*/ 72054 w 432111"/>
                <a:gd name="connsiteY11" fmla="*/ 265656 h 503910"/>
                <a:gd name="connsiteX12" fmla="*/ 98667 w 432111"/>
                <a:gd name="connsiteY12" fmla="*/ 345247 h 503910"/>
                <a:gd name="connsiteX13" fmla="*/ 71315 w 432111"/>
                <a:gd name="connsiteY13" fmla="*/ 430259 h 503910"/>
                <a:gd name="connsiteX14" fmla="*/ 27454 w 432111"/>
                <a:gd name="connsiteY14" fmla="*/ 408082 h 503910"/>
                <a:gd name="connsiteX15" fmla="*/ 49385 w 432111"/>
                <a:gd name="connsiteY15" fmla="*/ 345247 h 503910"/>
                <a:gd name="connsiteX16" fmla="*/ 30164 w 432111"/>
                <a:gd name="connsiteY16" fmla="*/ 291530 h 503910"/>
                <a:gd name="connsiteX17" fmla="*/ 102 w 432111"/>
                <a:gd name="connsiteY17" fmla="*/ 197401 h 503910"/>
                <a:gd name="connsiteX18" fmla="*/ 197231 w 432111"/>
                <a:gd name="connsiteY18" fmla="*/ 272 h 503910"/>
                <a:gd name="connsiteX19" fmla="*/ 394360 w 432111"/>
                <a:gd name="connsiteY19" fmla="*/ 197401 h 503910"/>
                <a:gd name="connsiteX20" fmla="*/ 394360 w 432111"/>
                <a:gd name="connsiteY20" fmla="*/ 239291 h 503910"/>
                <a:gd name="connsiteX21" fmla="*/ 423929 w 432111"/>
                <a:gd name="connsiteY21" fmla="*/ 283645 h 503910"/>
                <a:gd name="connsiteX22" fmla="*/ 430582 w 432111"/>
                <a:gd name="connsiteY22" fmla="*/ 323563 h 503910"/>
                <a:gd name="connsiteX23" fmla="*/ 405941 w 432111"/>
                <a:gd name="connsiteY23" fmla="*/ 355104 h 503910"/>
                <a:gd name="connsiteX24" fmla="*/ 390910 w 432111"/>
                <a:gd name="connsiteY24" fmla="*/ 362743 h 503910"/>
                <a:gd name="connsiteX25" fmla="*/ 375140 w 432111"/>
                <a:gd name="connsiteY25" fmla="*/ 410054 h 503910"/>
                <a:gd name="connsiteX26" fmla="*/ 328322 w 432111"/>
                <a:gd name="connsiteY26" fmla="*/ 443812 h 503910"/>
                <a:gd name="connsiteX27" fmla="*/ 295796 w 432111"/>
                <a:gd name="connsiteY27" fmla="*/ 443812 h 503910"/>
                <a:gd name="connsiteX28" fmla="*/ 268444 w 432111"/>
                <a:gd name="connsiteY28" fmla="*/ 454900 h 503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432111" h="503910">
                  <a:moveTo>
                    <a:pt x="243803" y="504183"/>
                  </a:moveTo>
                  <a:lnTo>
                    <a:pt x="199942" y="482006"/>
                  </a:lnTo>
                  <a:lnTo>
                    <a:pt x="224583" y="432723"/>
                  </a:lnTo>
                  <a:cubicBezTo>
                    <a:pt x="236716" y="405125"/>
                    <a:pt x="266101" y="389380"/>
                    <a:pt x="295796" y="394530"/>
                  </a:cubicBezTo>
                  <a:lnTo>
                    <a:pt x="327336" y="394530"/>
                  </a:lnTo>
                  <a:lnTo>
                    <a:pt x="349513" y="327752"/>
                  </a:lnTo>
                  <a:lnTo>
                    <a:pt x="383025" y="310996"/>
                  </a:lnTo>
                  <a:lnTo>
                    <a:pt x="345078" y="254075"/>
                  </a:lnTo>
                  <a:lnTo>
                    <a:pt x="345078" y="197401"/>
                  </a:lnTo>
                  <a:cubicBezTo>
                    <a:pt x="345078" y="115740"/>
                    <a:pt x="278884" y="49554"/>
                    <a:pt x="197231" y="49554"/>
                  </a:cubicBezTo>
                  <a:cubicBezTo>
                    <a:pt x="116021" y="50614"/>
                    <a:pt x="50447" y="116184"/>
                    <a:pt x="49385" y="197401"/>
                  </a:cubicBezTo>
                  <a:cubicBezTo>
                    <a:pt x="49505" y="221992"/>
                    <a:pt x="57445" y="245894"/>
                    <a:pt x="72054" y="265656"/>
                  </a:cubicBezTo>
                  <a:cubicBezTo>
                    <a:pt x="88901" y="288819"/>
                    <a:pt x="98194" y="316615"/>
                    <a:pt x="98667" y="345247"/>
                  </a:cubicBezTo>
                  <a:cubicBezTo>
                    <a:pt x="96360" y="375334"/>
                    <a:pt x="86989" y="404460"/>
                    <a:pt x="71315" y="430259"/>
                  </a:cubicBezTo>
                  <a:lnTo>
                    <a:pt x="27454" y="408082"/>
                  </a:lnTo>
                  <a:cubicBezTo>
                    <a:pt x="39151" y="388936"/>
                    <a:pt x="46627" y="367523"/>
                    <a:pt x="49385" y="345247"/>
                  </a:cubicBezTo>
                  <a:cubicBezTo>
                    <a:pt x="48704" y="325781"/>
                    <a:pt x="41987" y="307004"/>
                    <a:pt x="30164" y="291530"/>
                  </a:cubicBezTo>
                  <a:cubicBezTo>
                    <a:pt x="10550" y="264080"/>
                    <a:pt x="36" y="231159"/>
                    <a:pt x="102" y="197401"/>
                  </a:cubicBezTo>
                  <a:cubicBezTo>
                    <a:pt x="1431" y="89079"/>
                    <a:pt x="88916" y="1602"/>
                    <a:pt x="197231" y="272"/>
                  </a:cubicBezTo>
                  <a:cubicBezTo>
                    <a:pt x="306103" y="272"/>
                    <a:pt x="394360" y="88536"/>
                    <a:pt x="394360" y="197401"/>
                  </a:cubicBezTo>
                  <a:lnTo>
                    <a:pt x="394360" y="239291"/>
                  </a:lnTo>
                  <a:lnTo>
                    <a:pt x="423929" y="283645"/>
                  </a:lnTo>
                  <a:cubicBezTo>
                    <a:pt x="431760" y="295374"/>
                    <a:pt x="434182" y="309912"/>
                    <a:pt x="430582" y="323563"/>
                  </a:cubicBezTo>
                  <a:cubicBezTo>
                    <a:pt x="427199" y="337091"/>
                    <a:pt x="418247" y="348549"/>
                    <a:pt x="405941" y="355104"/>
                  </a:cubicBezTo>
                  <a:lnTo>
                    <a:pt x="390910" y="362743"/>
                  </a:lnTo>
                  <a:lnTo>
                    <a:pt x="375140" y="410054"/>
                  </a:lnTo>
                  <a:cubicBezTo>
                    <a:pt x="368445" y="430235"/>
                    <a:pt x="349575" y="443837"/>
                    <a:pt x="328322" y="443812"/>
                  </a:cubicBezTo>
                  <a:lnTo>
                    <a:pt x="295796" y="443812"/>
                  </a:lnTo>
                  <a:cubicBezTo>
                    <a:pt x="274111" y="443812"/>
                    <a:pt x="274111" y="443812"/>
                    <a:pt x="268444" y="454900"/>
                  </a:cubicBezTo>
                  <a:close/>
                </a:path>
              </a:pathLst>
            </a:custGeom>
            <a:grpFill/>
            <a:ln w="246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CA6FC4AA-B599-B75F-205B-1EF0E40699FA}"/>
              </a:ext>
            </a:extLst>
          </p:cNvPr>
          <p:cNvGrpSpPr>
            <a:grpSpLocks noChangeAspect="1"/>
          </p:cNvGrpSpPr>
          <p:nvPr/>
        </p:nvGrpSpPr>
        <p:grpSpPr>
          <a:xfrm>
            <a:off x="5629983" y="2716264"/>
            <a:ext cx="266581" cy="200404"/>
            <a:chOff x="2938783" y="1620946"/>
            <a:chExt cx="580520" cy="436409"/>
          </a:xfrm>
          <a:solidFill>
            <a:schemeClr val="bg1"/>
          </a:solidFill>
        </p:grpSpPr>
        <p:sp>
          <p:nvSpPr>
            <p:cNvPr id="29" name="Freeform: Shape 304">
              <a:extLst>
                <a:ext uri="{FF2B5EF4-FFF2-40B4-BE49-F238E27FC236}">
                  <a16:creationId xmlns:a16="http://schemas.microsoft.com/office/drawing/2014/main" id="{DE64BE85-CCB5-351C-5493-42BB2679A996}"/>
                </a:ext>
              </a:extLst>
            </p:cNvPr>
            <p:cNvSpPr/>
            <p:nvPr/>
          </p:nvSpPr>
          <p:spPr>
            <a:xfrm>
              <a:off x="3026691" y="1620946"/>
              <a:ext cx="492612" cy="374086"/>
            </a:xfrm>
            <a:custGeom>
              <a:avLst/>
              <a:gdLst>
                <a:gd name="connsiteX0" fmla="*/ 442498 w 492612"/>
                <a:gd name="connsiteY0" fmla="*/ 68 h 374086"/>
                <a:gd name="connsiteX1" fmla="*/ 348355 w 492612"/>
                <a:gd name="connsiteY1" fmla="*/ 101166 h 374086"/>
                <a:gd name="connsiteX2" fmla="*/ 257690 w 492612"/>
                <a:gd name="connsiteY2" fmla="*/ 114579 h 374086"/>
                <a:gd name="connsiteX3" fmla="*/ 194101 w 492612"/>
                <a:gd name="connsiteY3" fmla="*/ 124266 h 374086"/>
                <a:gd name="connsiteX4" fmla="*/ 144421 w 492612"/>
                <a:gd name="connsiteY4" fmla="*/ 124266 h 374086"/>
                <a:gd name="connsiteX5" fmla="*/ 34133 w 492612"/>
                <a:gd name="connsiteY5" fmla="*/ 151839 h 374086"/>
                <a:gd name="connsiteX6" fmla="*/ 103 w 492612"/>
                <a:gd name="connsiteY6" fmla="*/ 174194 h 374086"/>
                <a:gd name="connsiteX7" fmla="*/ 22459 w 492612"/>
                <a:gd name="connsiteY7" fmla="*/ 218906 h 374086"/>
                <a:gd name="connsiteX8" fmla="*/ 57731 w 492612"/>
                <a:gd name="connsiteY8" fmla="*/ 195556 h 374086"/>
                <a:gd name="connsiteX9" fmla="*/ 144421 w 492612"/>
                <a:gd name="connsiteY9" fmla="*/ 173946 h 374086"/>
                <a:gd name="connsiteX10" fmla="*/ 194101 w 492612"/>
                <a:gd name="connsiteY10" fmla="*/ 173946 h 374086"/>
                <a:gd name="connsiteX11" fmla="*/ 279798 w 492612"/>
                <a:gd name="connsiteY11" fmla="*/ 158794 h 374086"/>
                <a:gd name="connsiteX12" fmla="*/ 337923 w 492612"/>
                <a:gd name="connsiteY12" fmla="*/ 150597 h 374086"/>
                <a:gd name="connsiteX13" fmla="*/ 343139 w 492612"/>
                <a:gd name="connsiteY13" fmla="*/ 161526 h 374086"/>
                <a:gd name="connsiteX14" fmla="*/ 285759 w 492612"/>
                <a:gd name="connsiteY14" fmla="*/ 200027 h 374086"/>
                <a:gd name="connsiteX15" fmla="*/ 211240 w 492612"/>
                <a:gd name="connsiteY15" fmla="*/ 224867 h 374086"/>
                <a:gd name="connsiteX16" fmla="*/ 226889 w 492612"/>
                <a:gd name="connsiteY16" fmla="*/ 272063 h 374086"/>
                <a:gd name="connsiteX17" fmla="*/ 301408 w 492612"/>
                <a:gd name="connsiteY17" fmla="*/ 247223 h 374086"/>
                <a:gd name="connsiteX18" fmla="*/ 392818 w 492612"/>
                <a:gd name="connsiteY18" fmla="*/ 161526 h 374086"/>
                <a:gd name="connsiteX19" fmla="*/ 392818 w 492612"/>
                <a:gd name="connsiteY19" fmla="*/ 149106 h 374086"/>
                <a:gd name="connsiteX20" fmla="*/ 442498 w 492612"/>
                <a:gd name="connsiteY20" fmla="*/ 49747 h 374086"/>
                <a:gd name="connsiteX21" fmla="*/ 442498 w 492612"/>
                <a:gd name="connsiteY21" fmla="*/ 49747 h 374086"/>
                <a:gd name="connsiteX22" fmla="*/ 442498 w 492612"/>
                <a:gd name="connsiteY22" fmla="*/ 173946 h 374086"/>
                <a:gd name="connsiteX23" fmla="*/ 425110 w 492612"/>
                <a:gd name="connsiteY23" fmla="*/ 230829 h 374086"/>
                <a:gd name="connsiteX24" fmla="*/ 350591 w 492612"/>
                <a:gd name="connsiteY24" fmla="*/ 305348 h 374086"/>
                <a:gd name="connsiteX25" fmla="*/ 273091 w 492612"/>
                <a:gd name="connsiteY25" fmla="*/ 323978 h 374086"/>
                <a:gd name="connsiteX26" fmla="*/ 142186 w 492612"/>
                <a:gd name="connsiteY26" fmla="*/ 298144 h 374086"/>
                <a:gd name="connsiteX27" fmla="*/ 75119 w 492612"/>
                <a:gd name="connsiteY27" fmla="*/ 322984 h 374086"/>
                <a:gd name="connsiteX28" fmla="*/ 97474 w 492612"/>
                <a:gd name="connsiteY28" fmla="*/ 367695 h 374086"/>
                <a:gd name="connsiteX29" fmla="*/ 147154 w 492612"/>
                <a:gd name="connsiteY29" fmla="*/ 347824 h 374086"/>
                <a:gd name="connsiteX30" fmla="*/ 264149 w 492612"/>
                <a:gd name="connsiteY30" fmla="*/ 371173 h 374086"/>
                <a:gd name="connsiteX31" fmla="*/ 293460 w 492612"/>
                <a:gd name="connsiteY31" fmla="*/ 374154 h 374086"/>
                <a:gd name="connsiteX32" fmla="*/ 385863 w 492612"/>
                <a:gd name="connsiteY32" fmla="*/ 339627 h 374086"/>
                <a:gd name="connsiteX33" fmla="*/ 460382 w 492612"/>
                <a:gd name="connsiteY33" fmla="*/ 265107 h 374086"/>
                <a:gd name="connsiteX34" fmla="*/ 492177 w 492612"/>
                <a:gd name="connsiteY34" fmla="*/ 173946 h 374086"/>
                <a:gd name="connsiteX35" fmla="*/ 492177 w 492612"/>
                <a:gd name="connsiteY35" fmla="*/ 49747 h 374086"/>
                <a:gd name="connsiteX36" fmla="*/ 442498 w 492612"/>
                <a:gd name="connsiteY36" fmla="*/ 68 h 374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492612" h="374086">
                  <a:moveTo>
                    <a:pt x="442498" y="68"/>
                  </a:moveTo>
                  <a:cubicBezTo>
                    <a:pt x="398035" y="68"/>
                    <a:pt x="361272" y="41799"/>
                    <a:pt x="348355" y="101166"/>
                  </a:cubicBezTo>
                  <a:cubicBezTo>
                    <a:pt x="317529" y="93915"/>
                    <a:pt x="285096" y="98711"/>
                    <a:pt x="257690" y="114579"/>
                  </a:cubicBezTo>
                  <a:cubicBezTo>
                    <a:pt x="237560" y="122796"/>
                    <a:pt x="215766" y="126115"/>
                    <a:pt x="194101" y="124266"/>
                  </a:cubicBezTo>
                  <a:lnTo>
                    <a:pt x="144421" y="124266"/>
                  </a:lnTo>
                  <a:cubicBezTo>
                    <a:pt x="106007" y="124689"/>
                    <a:pt x="68228" y="134133"/>
                    <a:pt x="34133" y="151839"/>
                  </a:cubicBezTo>
                  <a:lnTo>
                    <a:pt x="103" y="174194"/>
                  </a:lnTo>
                  <a:lnTo>
                    <a:pt x="22459" y="218906"/>
                  </a:lnTo>
                  <a:lnTo>
                    <a:pt x="57731" y="195556"/>
                  </a:lnTo>
                  <a:cubicBezTo>
                    <a:pt x="84575" y="181765"/>
                    <a:pt x="114246" y="174371"/>
                    <a:pt x="144421" y="173946"/>
                  </a:cubicBezTo>
                  <a:lnTo>
                    <a:pt x="194101" y="173946"/>
                  </a:lnTo>
                  <a:cubicBezTo>
                    <a:pt x="223476" y="175998"/>
                    <a:pt x="252906" y="170794"/>
                    <a:pt x="279798" y="158794"/>
                  </a:cubicBezTo>
                  <a:cubicBezTo>
                    <a:pt x="296964" y="147484"/>
                    <a:pt x="318299" y="144476"/>
                    <a:pt x="337923" y="150597"/>
                  </a:cubicBezTo>
                  <a:cubicBezTo>
                    <a:pt x="341656" y="152902"/>
                    <a:pt x="343695" y="157174"/>
                    <a:pt x="343139" y="161526"/>
                  </a:cubicBezTo>
                  <a:cubicBezTo>
                    <a:pt x="343139" y="178914"/>
                    <a:pt x="324758" y="186366"/>
                    <a:pt x="285759" y="200027"/>
                  </a:cubicBezTo>
                  <a:lnTo>
                    <a:pt x="211240" y="224867"/>
                  </a:lnTo>
                  <a:lnTo>
                    <a:pt x="226889" y="272063"/>
                  </a:lnTo>
                  <a:lnTo>
                    <a:pt x="301408" y="247223"/>
                  </a:lnTo>
                  <a:cubicBezTo>
                    <a:pt x="340158" y="234306"/>
                    <a:pt x="392818" y="216670"/>
                    <a:pt x="392818" y="161526"/>
                  </a:cubicBezTo>
                  <a:lnTo>
                    <a:pt x="392818" y="149106"/>
                  </a:lnTo>
                  <a:cubicBezTo>
                    <a:pt x="392818" y="87504"/>
                    <a:pt x="421881" y="49747"/>
                    <a:pt x="442498" y="49747"/>
                  </a:cubicBezTo>
                  <a:lnTo>
                    <a:pt x="442498" y="49747"/>
                  </a:lnTo>
                  <a:lnTo>
                    <a:pt x="442498" y="173946"/>
                  </a:lnTo>
                  <a:cubicBezTo>
                    <a:pt x="445732" y="194570"/>
                    <a:pt x="439323" y="215537"/>
                    <a:pt x="425110" y="230829"/>
                  </a:cubicBezTo>
                  <a:lnTo>
                    <a:pt x="350591" y="305348"/>
                  </a:lnTo>
                  <a:cubicBezTo>
                    <a:pt x="328936" y="323019"/>
                    <a:pt x="300412" y="329877"/>
                    <a:pt x="273091" y="323978"/>
                  </a:cubicBezTo>
                  <a:lnTo>
                    <a:pt x="142186" y="298144"/>
                  </a:lnTo>
                  <a:lnTo>
                    <a:pt x="75119" y="322984"/>
                  </a:lnTo>
                  <a:lnTo>
                    <a:pt x="97474" y="367695"/>
                  </a:lnTo>
                  <a:lnTo>
                    <a:pt x="147154" y="347824"/>
                  </a:lnTo>
                  <a:lnTo>
                    <a:pt x="264149" y="371173"/>
                  </a:lnTo>
                  <a:cubicBezTo>
                    <a:pt x="273802" y="373098"/>
                    <a:pt x="283616" y="374097"/>
                    <a:pt x="293460" y="374154"/>
                  </a:cubicBezTo>
                  <a:cubicBezTo>
                    <a:pt x="327433" y="374251"/>
                    <a:pt x="360278" y="361977"/>
                    <a:pt x="385863" y="339627"/>
                  </a:cubicBezTo>
                  <a:lnTo>
                    <a:pt x="460382" y="265107"/>
                  </a:lnTo>
                  <a:cubicBezTo>
                    <a:pt x="483811" y="240837"/>
                    <a:pt x="495431" y="207522"/>
                    <a:pt x="492177" y="173946"/>
                  </a:cubicBezTo>
                  <a:lnTo>
                    <a:pt x="492177" y="49747"/>
                  </a:lnTo>
                  <a:cubicBezTo>
                    <a:pt x="492177" y="22309"/>
                    <a:pt x="469936" y="68"/>
                    <a:pt x="442498" y="68"/>
                  </a:cubicBezTo>
                  <a:close/>
                </a:path>
              </a:pathLst>
            </a:custGeom>
            <a:grpFill/>
            <a:ln w="24808" cap="flat">
              <a:noFill/>
              <a:prstDash val="solid"/>
              <a:miter/>
            </a:ln>
          </p:spPr>
          <p:txBody>
            <a:bodyPr wrap="square" rtlCol="0" anchor="ctr"/>
            <a:lstStyle/>
            <a:p>
              <a:pPr algn="ctr"/>
              <a:endParaRPr lang="en-GB"/>
            </a:p>
          </p:txBody>
        </p:sp>
        <p:sp>
          <p:nvSpPr>
            <p:cNvPr id="30" name="Freeform: Shape 305">
              <a:extLst>
                <a:ext uri="{FF2B5EF4-FFF2-40B4-BE49-F238E27FC236}">
                  <a16:creationId xmlns:a16="http://schemas.microsoft.com/office/drawing/2014/main" id="{763FD59E-6880-3D68-975C-80B59CD330D7}"/>
                </a:ext>
              </a:extLst>
            </p:cNvPr>
            <p:cNvSpPr/>
            <p:nvPr/>
          </p:nvSpPr>
          <p:spPr>
            <a:xfrm>
              <a:off x="2938783" y="1786851"/>
              <a:ext cx="168661" cy="270504"/>
            </a:xfrm>
            <a:custGeom>
              <a:avLst/>
              <a:gdLst>
                <a:gd name="connsiteX0" fmla="*/ 44463 w 168661"/>
                <a:gd name="connsiteY0" fmla="*/ 0 h 270504"/>
                <a:gd name="connsiteX1" fmla="*/ 0 w 168661"/>
                <a:gd name="connsiteY1" fmla="*/ 22107 h 270504"/>
                <a:gd name="connsiteX2" fmla="*/ 0 w 168661"/>
                <a:gd name="connsiteY2" fmla="*/ 22107 h 270504"/>
                <a:gd name="connsiteX3" fmla="*/ 124198 w 168661"/>
                <a:gd name="connsiteY3" fmla="*/ 270504 h 270504"/>
                <a:gd name="connsiteX4" fmla="*/ 168661 w 168661"/>
                <a:gd name="connsiteY4" fmla="*/ 248397 h 270504"/>
                <a:gd name="connsiteX5" fmla="*/ 168661 w 168661"/>
                <a:gd name="connsiteY5" fmla="*/ 248397 h 270504"/>
                <a:gd name="connsiteX6" fmla="*/ 44463 w 168661"/>
                <a:gd name="connsiteY6" fmla="*/ 0 h 270504"/>
                <a:gd name="connsiteX7" fmla="*/ 44463 w 168661"/>
                <a:gd name="connsiteY7" fmla="*/ 0 h 270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8661" h="270504">
                  <a:moveTo>
                    <a:pt x="44463" y="0"/>
                  </a:moveTo>
                  <a:lnTo>
                    <a:pt x="0" y="22107"/>
                  </a:lnTo>
                  <a:lnTo>
                    <a:pt x="0" y="22107"/>
                  </a:lnTo>
                  <a:lnTo>
                    <a:pt x="124198" y="270504"/>
                  </a:lnTo>
                  <a:lnTo>
                    <a:pt x="168661" y="248397"/>
                  </a:lnTo>
                  <a:lnTo>
                    <a:pt x="168661" y="248397"/>
                  </a:lnTo>
                  <a:lnTo>
                    <a:pt x="44463" y="0"/>
                  </a:lnTo>
                  <a:lnTo>
                    <a:pt x="44463" y="0"/>
                  </a:lnTo>
                  <a:close/>
                </a:path>
              </a:pathLst>
            </a:custGeom>
            <a:grpFill/>
            <a:ln w="24808" cap="flat">
              <a:noFill/>
              <a:prstDash val="solid"/>
              <a:miter/>
            </a:ln>
          </p:spPr>
          <p:txBody>
            <a:bodyPr wrap="square"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35" name="Graphic 77">
            <a:extLst>
              <a:ext uri="{FF2B5EF4-FFF2-40B4-BE49-F238E27FC236}">
                <a16:creationId xmlns:a16="http://schemas.microsoft.com/office/drawing/2014/main" id="{F0C7B8E3-5F13-3BB7-3F9B-C993877BF4A6}"/>
              </a:ext>
            </a:extLst>
          </p:cNvPr>
          <p:cNvGrpSpPr/>
          <p:nvPr/>
        </p:nvGrpSpPr>
        <p:grpSpPr>
          <a:xfrm>
            <a:off x="4633033" y="5123036"/>
            <a:ext cx="285407" cy="217364"/>
            <a:chOff x="8674899" y="1724453"/>
            <a:chExt cx="336946" cy="280788"/>
          </a:xfrm>
          <a:solidFill>
            <a:schemeClr val="bg1"/>
          </a:solidFill>
        </p:grpSpPr>
        <p:sp>
          <p:nvSpPr>
            <p:cNvPr id="36" name="Freeform: Shape 7">
              <a:extLst>
                <a:ext uri="{FF2B5EF4-FFF2-40B4-BE49-F238E27FC236}">
                  <a16:creationId xmlns:a16="http://schemas.microsoft.com/office/drawing/2014/main" id="{35019942-2E4D-A94A-70B0-2497E4C896F0}"/>
                </a:ext>
              </a:extLst>
            </p:cNvPr>
            <p:cNvSpPr/>
            <p:nvPr/>
          </p:nvSpPr>
          <p:spPr>
            <a:xfrm>
              <a:off x="8843372" y="1724453"/>
              <a:ext cx="112315" cy="112315"/>
            </a:xfrm>
            <a:custGeom>
              <a:avLst/>
              <a:gdLst>
                <a:gd name="connsiteX0" fmla="*/ 112315 w 112315"/>
                <a:gd name="connsiteY0" fmla="*/ 56158 h 112315"/>
                <a:gd name="connsiteX1" fmla="*/ 56158 w 112315"/>
                <a:gd name="connsiteY1" fmla="*/ 0 h 112315"/>
                <a:gd name="connsiteX2" fmla="*/ 0 w 112315"/>
                <a:gd name="connsiteY2" fmla="*/ 56158 h 112315"/>
                <a:gd name="connsiteX3" fmla="*/ 56158 w 112315"/>
                <a:gd name="connsiteY3" fmla="*/ 112315 h 112315"/>
                <a:gd name="connsiteX4" fmla="*/ 112315 w 112315"/>
                <a:gd name="connsiteY4" fmla="*/ 56158 h 112315"/>
                <a:gd name="connsiteX5" fmla="*/ 56158 w 112315"/>
                <a:gd name="connsiteY5" fmla="*/ 84237 h 112315"/>
                <a:gd name="connsiteX6" fmla="*/ 28079 w 112315"/>
                <a:gd name="connsiteY6" fmla="*/ 56158 h 112315"/>
                <a:gd name="connsiteX7" fmla="*/ 56158 w 112315"/>
                <a:gd name="connsiteY7" fmla="*/ 28079 h 112315"/>
                <a:gd name="connsiteX8" fmla="*/ 84237 w 112315"/>
                <a:gd name="connsiteY8" fmla="*/ 56158 h 112315"/>
                <a:gd name="connsiteX9" fmla="*/ 56158 w 112315"/>
                <a:gd name="connsiteY9" fmla="*/ 84237 h 112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2315" h="112315">
                  <a:moveTo>
                    <a:pt x="112315" y="56158"/>
                  </a:moveTo>
                  <a:cubicBezTo>
                    <a:pt x="112315" y="25193"/>
                    <a:pt x="87130" y="0"/>
                    <a:pt x="56158" y="0"/>
                  </a:cubicBezTo>
                  <a:cubicBezTo>
                    <a:pt x="25187" y="0"/>
                    <a:pt x="0" y="25193"/>
                    <a:pt x="0" y="56158"/>
                  </a:cubicBezTo>
                  <a:cubicBezTo>
                    <a:pt x="0" y="87123"/>
                    <a:pt x="25187" y="112315"/>
                    <a:pt x="56158" y="112315"/>
                  </a:cubicBezTo>
                  <a:cubicBezTo>
                    <a:pt x="87130" y="112315"/>
                    <a:pt x="112315" y="87123"/>
                    <a:pt x="112315" y="56158"/>
                  </a:cubicBezTo>
                  <a:close/>
                  <a:moveTo>
                    <a:pt x="56158" y="84237"/>
                  </a:moveTo>
                  <a:cubicBezTo>
                    <a:pt x="40679" y="84237"/>
                    <a:pt x="28079" y="71644"/>
                    <a:pt x="28079" y="56158"/>
                  </a:cubicBezTo>
                  <a:cubicBezTo>
                    <a:pt x="28079" y="40672"/>
                    <a:pt x="40679" y="28079"/>
                    <a:pt x="56158" y="28079"/>
                  </a:cubicBezTo>
                  <a:cubicBezTo>
                    <a:pt x="71636" y="28079"/>
                    <a:pt x="84237" y="40672"/>
                    <a:pt x="84237" y="56158"/>
                  </a:cubicBezTo>
                  <a:cubicBezTo>
                    <a:pt x="84237" y="71644"/>
                    <a:pt x="71636" y="84237"/>
                    <a:pt x="56158" y="84237"/>
                  </a:cubicBezTo>
                  <a:close/>
                </a:path>
              </a:pathLst>
            </a:custGeom>
            <a:grpFill/>
            <a:ln w="13891" cap="flat">
              <a:noFill/>
              <a:prstDash val="solid"/>
              <a:miter/>
            </a:ln>
          </p:spPr>
          <p:txBody>
            <a:bodyPr wrap="square" rtlCol="0" anchor="ctr"/>
            <a:lstStyle/>
            <a:p>
              <a:endParaRPr lang="en-US"/>
            </a:p>
          </p:txBody>
        </p:sp>
        <p:sp>
          <p:nvSpPr>
            <p:cNvPr id="37" name="Freeform: Shape 13">
              <a:extLst>
                <a:ext uri="{FF2B5EF4-FFF2-40B4-BE49-F238E27FC236}">
                  <a16:creationId xmlns:a16="http://schemas.microsoft.com/office/drawing/2014/main" id="{6211D32F-58EA-631C-59FD-B2F1385AC493}"/>
                </a:ext>
              </a:extLst>
            </p:cNvPr>
            <p:cNvSpPr/>
            <p:nvPr/>
          </p:nvSpPr>
          <p:spPr>
            <a:xfrm>
              <a:off x="8695958" y="1780611"/>
              <a:ext cx="98275" cy="98275"/>
            </a:xfrm>
            <a:custGeom>
              <a:avLst/>
              <a:gdLst>
                <a:gd name="connsiteX0" fmla="*/ 49138 w 98275"/>
                <a:gd name="connsiteY0" fmla="*/ 98276 h 98275"/>
                <a:gd name="connsiteX1" fmla="*/ 98276 w 98275"/>
                <a:gd name="connsiteY1" fmla="*/ 49138 h 98275"/>
                <a:gd name="connsiteX2" fmla="*/ 49138 w 98275"/>
                <a:gd name="connsiteY2" fmla="*/ 0 h 98275"/>
                <a:gd name="connsiteX3" fmla="*/ 0 w 98275"/>
                <a:gd name="connsiteY3" fmla="*/ 49138 h 98275"/>
                <a:gd name="connsiteX4" fmla="*/ 49138 w 98275"/>
                <a:gd name="connsiteY4" fmla="*/ 98276 h 98275"/>
                <a:gd name="connsiteX5" fmla="*/ 49138 w 98275"/>
                <a:gd name="connsiteY5" fmla="*/ 28079 h 98275"/>
                <a:gd name="connsiteX6" fmla="*/ 70197 w 98275"/>
                <a:gd name="connsiteY6" fmla="*/ 49138 h 98275"/>
                <a:gd name="connsiteX7" fmla="*/ 49138 w 98275"/>
                <a:gd name="connsiteY7" fmla="*/ 70197 h 98275"/>
                <a:gd name="connsiteX8" fmla="*/ 28079 w 98275"/>
                <a:gd name="connsiteY8" fmla="*/ 49138 h 98275"/>
                <a:gd name="connsiteX9" fmla="*/ 49138 w 98275"/>
                <a:gd name="connsiteY9" fmla="*/ 28079 h 9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8275" h="98275">
                  <a:moveTo>
                    <a:pt x="49138" y="98276"/>
                  </a:moveTo>
                  <a:cubicBezTo>
                    <a:pt x="76230" y="98276"/>
                    <a:pt x="98276" y="76230"/>
                    <a:pt x="98276" y="49138"/>
                  </a:cubicBezTo>
                  <a:cubicBezTo>
                    <a:pt x="98276" y="22046"/>
                    <a:pt x="76230" y="0"/>
                    <a:pt x="49138" y="0"/>
                  </a:cubicBezTo>
                  <a:cubicBezTo>
                    <a:pt x="22046" y="0"/>
                    <a:pt x="0" y="22046"/>
                    <a:pt x="0" y="49138"/>
                  </a:cubicBezTo>
                  <a:cubicBezTo>
                    <a:pt x="0" y="76230"/>
                    <a:pt x="22046" y="98276"/>
                    <a:pt x="49138" y="98276"/>
                  </a:cubicBezTo>
                  <a:close/>
                  <a:moveTo>
                    <a:pt x="49138" y="28079"/>
                  </a:moveTo>
                  <a:cubicBezTo>
                    <a:pt x="60751" y="28079"/>
                    <a:pt x="70197" y="37525"/>
                    <a:pt x="70197" y="49138"/>
                  </a:cubicBezTo>
                  <a:cubicBezTo>
                    <a:pt x="70197" y="60751"/>
                    <a:pt x="60751" y="70197"/>
                    <a:pt x="49138" y="70197"/>
                  </a:cubicBezTo>
                  <a:cubicBezTo>
                    <a:pt x="37525" y="70197"/>
                    <a:pt x="28079" y="60751"/>
                    <a:pt x="28079" y="49138"/>
                  </a:cubicBezTo>
                  <a:cubicBezTo>
                    <a:pt x="28079" y="37525"/>
                    <a:pt x="37525" y="28079"/>
                    <a:pt x="49138" y="28079"/>
                  </a:cubicBezTo>
                  <a:close/>
                </a:path>
              </a:pathLst>
            </a:custGeom>
            <a:grpFill/>
            <a:ln w="13891" cap="flat">
              <a:noFill/>
              <a:prstDash val="solid"/>
              <a:miter/>
            </a:ln>
          </p:spPr>
          <p:txBody>
            <a:bodyPr wrap="square" rtlCol="0" anchor="ctr"/>
            <a:lstStyle/>
            <a:p>
              <a:endParaRPr lang="en-US"/>
            </a:p>
          </p:txBody>
        </p:sp>
        <p:sp>
          <p:nvSpPr>
            <p:cNvPr id="38" name="Freeform: Shape 14">
              <a:extLst>
                <a:ext uri="{FF2B5EF4-FFF2-40B4-BE49-F238E27FC236}">
                  <a16:creationId xmlns:a16="http://schemas.microsoft.com/office/drawing/2014/main" id="{C489AD55-39C6-2330-ABEC-4E831AA499F6}"/>
                </a:ext>
              </a:extLst>
            </p:cNvPr>
            <p:cNvSpPr/>
            <p:nvPr/>
          </p:nvSpPr>
          <p:spPr>
            <a:xfrm>
              <a:off x="8674899" y="1906966"/>
              <a:ext cx="99597" cy="98275"/>
            </a:xfrm>
            <a:custGeom>
              <a:avLst/>
              <a:gdLst>
                <a:gd name="connsiteX0" fmla="*/ 70197 w 99597"/>
                <a:gd name="connsiteY0" fmla="*/ 0 h 98275"/>
                <a:gd name="connsiteX1" fmla="*/ 0 w 99597"/>
                <a:gd name="connsiteY1" fmla="*/ 70197 h 98275"/>
                <a:gd name="connsiteX2" fmla="*/ 0 w 99597"/>
                <a:gd name="connsiteY2" fmla="*/ 98276 h 98275"/>
                <a:gd name="connsiteX3" fmla="*/ 28079 w 99597"/>
                <a:gd name="connsiteY3" fmla="*/ 98276 h 98275"/>
                <a:gd name="connsiteX4" fmla="*/ 28079 w 99597"/>
                <a:gd name="connsiteY4" fmla="*/ 70197 h 98275"/>
                <a:gd name="connsiteX5" fmla="*/ 70197 w 99597"/>
                <a:gd name="connsiteY5" fmla="*/ 28079 h 98275"/>
                <a:gd name="connsiteX6" fmla="*/ 89415 w 99597"/>
                <a:gd name="connsiteY6" fmla="*/ 32935 h 98275"/>
                <a:gd name="connsiteX7" fmla="*/ 99597 w 99597"/>
                <a:gd name="connsiteY7" fmla="*/ 6669 h 98275"/>
                <a:gd name="connsiteX8" fmla="*/ 70197 w 99597"/>
                <a:gd name="connsiteY8" fmla="*/ 0 h 98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9597" h="98275">
                  <a:moveTo>
                    <a:pt x="70197" y="0"/>
                  </a:moveTo>
                  <a:cubicBezTo>
                    <a:pt x="31493" y="0"/>
                    <a:pt x="0" y="31493"/>
                    <a:pt x="0" y="70197"/>
                  </a:cubicBezTo>
                  <a:lnTo>
                    <a:pt x="0" y="98276"/>
                  </a:lnTo>
                  <a:lnTo>
                    <a:pt x="28079" y="98276"/>
                  </a:lnTo>
                  <a:lnTo>
                    <a:pt x="28079" y="70197"/>
                  </a:lnTo>
                  <a:cubicBezTo>
                    <a:pt x="28079" y="46972"/>
                    <a:pt x="46972" y="28079"/>
                    <a:pt x="70197" y="28079"/>
                  </a:cubicBezTo>
                  <a:cubicBezTo>
                    <a:pt x="77155" y="28079"/>
                    <a:pt x="83626" y="29936"/>
                    <a:pt x="89415" y="32935"/>
                  </a:cubicBezTo>
                  <a:cubicBezTo>
                    <a:pt x="91944" y="23770"/>
                    <a:pt x="95354" y="14984"/>
                    <a:pt x="99597" y="6669"/>
                  </a:cubicBezTo>
                  <a:cubicBezTo>
                    <a:pt x="90624" y="2496"/>
                    <a:pt x="80727" y="0"/>
                    <a:pt x="70197" y="0"/>
                  </a:cubicBezTo>
                  <a:close/>
                </a:path>
              </a:pathLst>
            </a:custGeom>
            <a:grpFill/>
            <a:ln w="13891" cap="flat">
              <a:noFill/>
              <a:prstDash val="solid"/>
              <a:miter/>
            </a:ln>
          </p:spPr>
          <p:txBody>
            <a:bodyPr wrap="square" rtlCol="0" anchor="ctr"/>
            <a:lstStyle/>
            <a:p>
              <a:endParaRPr lang="en-US"/>
            </a:p>
          </p:txBody>
        </p:sp>
        <p:sp>
          <p:nvSpPr>
            <p:cNvPr id="39" name="Freeform: Shape 15">
              <a:extLst>
                <a:ext uri="{FF2B5EF4-FFF2-40B4-BE49-F238E27FC236}">
                  <a16:creationId xmlns:a16="http://schemas.microsoft.com/office/drawing/2014/main" id="{6F702026-F268-5643-0BD3-4FC65E645482}"/>
                </a:ext>
              </a:extLst>
            </p:cNvPr>
            <p:cNvSpPr/>
            <p:nvPr/>
          </p:nvSpPr>
          <p:spPr>
            <a:xfrm>
              <a:off x="8787214" y="1864848"/>
              <a:ext cx="224630" cy="140394"/>
            </a:xfrm>
            <a:custGeom>
              <a:avLst/>
              <a:gdLst>
                <a:gd name="connsiteX0" fmla="*/ 112315 w 224630"/>
                <a:gd name="connsiteY0" fmla="*/ 0 h 140394"/>
                <a:gd name="connsiteX1" fmla="*/ 0 w 224630"/>
                <a:gd name="connsiteY1" fmla="*/ 112315 h 140394"/>
                <a:gd name="connsiteX2" fmla="*/ 0 w 224630"/>
                <a:gd name="connsiteY2" fmla="*/ 140394 h 140394"/>
                <a:gd name="connsiteX3" fmla="*/ 28079 w 224630"/>
                <a:gd name="connsiteY3" fmla="*/ 140394 h 140394"/>
                <a:gd name="connsiteX4" fmla="*/ 28079 w 224630"/>
                <a:gd name="connsiteY4" fmla="*/ 112315 h 140394"/>
                <a:gd name="connsiteX5" fmla="*/ 112315 w 224630"/>
                <a:gd name="connsiteY5" fmla="*/ 28079 h 140394"/>
                <a:gd name="connsiteX6" fmla="*/ 196552 w 224630"/>
                <a:gd name="connsiteY6" fmla="*/ 112315 h 140394"/>
                <a:gd name="connsiteX7" fmla="*/ 196552 w 224630"/>
                <a:gd name="connsiteY7" fmla="*/ 140394 h 140394"/>
                <a:gd name="connsiteX8" fmla="*/ 224631 w 224630"/>
                <a:gd name="connsiteY8" fmla="*/ 140394 h 140394"/>
                <a:gd name="connsiteX9" fmla="*/ 224631 w 224630"/>
                <a:gd name="connsiteY9" fmla="*/ 112315 h 140394"/>
                <a:gd name="connsiteX10" fmla="*/ 112315 w 224630"/>
                <a:gd name="connsiteY10" fmla="*/ 0 h 140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4630" h="140394">
                  <a:moveTo>
                    <a:pt x="112315" y="0"/>
                  </a:moveTo>
                  <a:cubicBezTo>
                    <a:pt x="50386" y="0"/>
                    <a:pt x="0" y="50386"/>
                    <a:pt x="0" y="112315"/>
                  </a:cubicBezTo>
                  <a:lnTo>
                    <a:pt x="0" y="140394"/>
                  </a:lnTo>
                  <a:lnTo>
                    <a:pt x="28079" y="140394"/>
                  </a:lnTo>
                  <a:lnTo>
                    <a:pt x="28079" y="112315"/>
                  </a:lnTo>
                  <a:cubicBezTo>
                    <a:pt x="28079" y="65865"/>
                    <a:pt x="65865" y="28079"/>
                    <a:pt x="112315" y="28079"/>
                  </a:cubicBezTo>
                  <a:cubicBezTo>
                    <a:pt x="158766" y="28079"/>
                    <a:pt x="196552" y="65865"/>
                    <a:pt x="196552" y="112315"/>
                  </a:cubicBezTo>
                  <a:lnTo>
                    <a:pt x="196552" y="140394"/>
                  </a:lnTo>
                  <a:lnTo>
                    <a:pt x="224631" y="140394"/>
                  </a:lnTo>
                  <a:lnTo>
                    <a:pt x="224631" y="112315"/>
                  </a:lnTo>
                  <a:cubicBezTo>
                    <a:pt x="224631" y="50386"/>
                    <a:pt x="174245" y="0"/>
                    <a:pt x="112315" y="0"/>
                  </a:cubicBezTo>
                  <a:close/>
                </a:path>
              </a:pathLst>
            </a:custGeom>
            <a:grpFill/>
            <a:ln w="13891" cap="flat">
              <a:noFill/>
              <a:prstDash val="solid"/>
              <a:miter/>
            </a:ln>
          </p:spPr>
          <p:txBody>
            <a:bodyPr wrap="square" rtlCol="0" anchor="ctr"/>
            <a:lstStyle/>
            <a:p>
              <a:endParaRPr lang="en-US"/>
            </a:p>
          </p:txBody>
        </p:sp>
      </p:grpSp>
      <p:grpSp>
        <p:nvGrpSpPr>
          <p:cNvPr id="6" name="Graphic 91">
            <a:extLst>
              <a:ext uri="{FF2B5EF4-FFF2-40B4-BE49-F238E27FC236}">
                <a16:creationId xmlns:a16="http://schemas.microsoft.com/office/drawing/2014/main" id="{DE451314-6051-4A70-B78C-C87B6CD355B2}"/>
              </a:ext>
            </a:extLst>
          </p:cNvPr>
          <p:cNvGrpSpPr/>
          <p:nvPr/>
        </p:nvGrpSpPr>
        <p:grpSpPr>
          <a:xfrm>
            <a:off x="6020499" y="3714696"/>
            <a:ext cx="285407" cy="180996"/>
            <a:chOff x="3018230" y="4259674"/>
            <a:chExt cx="336946" cy="233809"/>
          </a:xfrm>
          <a:solidFill>
            <a:schemeClr val="bg1"/>
          </a:solidFill>
        </p:grpSpPr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id="{4E73C456-582A-8DA8-904D-055E9AC3D50E}"/>
                </a:ext>
              </a:extLst>
            </p:cNvPr>
            <p:cNvSpPr/>
            <p:nvPr/>
          </p:nvSpPr>
          <p:spPr>
            <a:xfrm>
              <a:off x="3074387" y="4259674"/>
              <a:ext cx="224630" cy="233631"/>
            </a:xfrm>
            <a:custGeom>
              <a:avLst/>
              <a:gdLst>
                <a:gd name="connsiteX0" fmla="*/ 118320 w 224630"/>
                <a:gd name="connsiteY0" fmla="*/ 0 h 233631"/>
                <a:gd name="connsiteX1" fmla="*/ 39465 w 224630"/>
                <a:gd name="connsiteY1" fmla="*/ 52572 h 233631"/>
                <a:gd name="connsiteX2" fmla="*/ 27688 w 224630"/>
                <a:gd name="connsiteY2" fmla="*/ 75174 h 233631"/>
                <a:gd name="connsiteX3" fmla="*/ 39822 w 224630"/>
                <a:gd name="connsiteY3" fmla="*/ 96473 h 233631"/>
                <a:gd name="connsiteX4" fmla="*/ 95698 w 224630"/>
                <a:gd name="connsiteY4" fmla="*/ 99716 h 233631"/>
                <a:gd name="connsiteX5" fmla="*/ 109778 w 224630"/>
                <a:gd name="connsiteY5" fmla="*/ 95020 h 233631"/>
                <a:gd name="connsiteX6" fmla="*/ 181841 w 224630"/>
                <a:gd name="connsiteY6" fmla="*/ 149081 h 233631"/>
                <a:gd name="connsiteX7" fmla="*/ 188367 w 224630"/>
                <a:gd name="connsiteY7" fmla="*/ 162598 h 233631"/>
                <a:gd name="connsiteX8" fmla="*/ 181073 w 224630"/>
                <a:gd name="connsiteY8" fmla="*/ 175774 h 233631"/>
                <a:gd name="connsiteX9" fmla="*/ 174862 w 224630"/>
                <a:gd name="connsiteY9" fmla="*/ 177652 h 233631"/>
                <a:gd name="connsiteX10" fmla="*/ 148620 w 224630"/>
                <a:gd name="connsiteY10" fmla="*/ 177652 h 233631"/>
                <a:gd name="connsiteX11" fmla="*/ 131030 w 224630"/>
                <a:gd name="connsiteY11" fmla="*/ 195242 h 233631"/>
                <a:gd name="connsiteX12" fmla="*/ 86396 w 224630"/>
                <a:gd name="connsiteY12" fmla="*/ 199658 h 233631"/>
                <a:gd name="connsiteX13" fmla="*/ 32329 w 224630"/>
                <a:gd name="connsiteY13" fmla="*/ 163613 h 233631"/>
                <a:gd name="connsiteX14" fmla="*/ 0 w 224630"/>
                <a:gd name="connsiteY14" fmla="*/ 163613 h 233631"/>
                <a:gd name="connsiteX15" fmla="*/ 0 w 224630"/>
                <a:gd name="connsiteY15" fmla="*/ 191692 h 233631"/>
                <a:gd name="connsiteX16" fmla="*/ 23829 w 224630"/>
                <a:gd name="connsiteY16" fmla="*/ 191692 h 233631"/>
                <a:gd name="connsiteX17" fmla="*/ 70821 w 224630"/>
                <a:gd name="connsiteY17" fmla="*/ 223019 h 233631"/>
                <a:gd name="connsiteX18" fmla="*/ 105954 w 224630"/>
                <a:gd name="connsiteY18" fmla="*/ 233631 h 233631"/>
                <a:gd name="connsiteX19" fmla="*/ 150883 w 224630"/>
                <a:gd name="connsiteY19" fmla="*/ 215095 h 233631"/>
                <a:gd name="connsiteX20" fmla="*/ 160247 w 224630"/>
                <a:gd name="connsiteY20" fmla="*/ 205731 h 233631"/>
                <a:gd name="connsiteX21" fmla="*/ 174862 w 224630"/>
                <a:gd name="connsiteY21" fmla="*/ 205731 h 233631"/>
                <a:gd name="connsiteX22" fmla="*/ 196661 w 224630"/>
                <a:gd name="connsiteY22" fmla="*/ 199123 h 233631"/>
                <a:gd name="connsiteX23" fmla="*/ 216446 w 224630"/>
                <a:gd name="connsiteY23" fmla="*/ 163380 h 233631"/>
                <a:gd name="connsiteX24" fmla="*/ 198677 w 224630"/>
                <a:gd name="connsiteY24" fmla="*/ 126609 h 233631"/>
                <a:gd name="connsiteX25" fmla="*/ 114852 w 224630"/>
                <a:gd name="connsiteY25" fmla="*/ 63733 h 233631"/>
                <a:gd name="connsiteX26" fmla="*/ 86814 w 224630"/>
                <a:gd name="connsiteY26" fmla="*/ 73076 h 233631"/>
                <a:gd name="connsiteX27" fmla="*/ 57700 w 224630"/>
                <a:gd name="connsiteY27" fmla="*/ 74166 h 233631"/>
                <a:gd name="connsiteX28" fmla="*/ 120350 w 224630"/>
                <a:gd name="connsiteY28" fmla="*/ 32398 h 233631"/>
                <a:gd name="connsiteX29" fmla="*/ 224631 w 224630"/>
                <a:gd name="connsiteY29" fmla="*/ 84545 h 233631"/>
                <a:gd name="connsiteX30" fmla="*/ 224631 w 224630"/>
                <a:gd name="connsiteY30" fmla="*/ 53149 h 233631"/>
                <a:gd name="connsiteX31" fmla="*/ 118320 w 224630"/>
                <a:gd name="connsiteY31" fmla="*/ 0 h 23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24630" h="233631">
                  <a:moveTo>
                    <a:pt x="118320" y="0"/>
                  </a:moveTo>
                  <a:lnTo>
                    <a:pt x="39465" y="52572"/>
                  </a:lnTo>
                  <a:cubicBezTo>
                    <a:pt x="31904" y="57611"/>
                    <a:pt x="27503" y="66057"/>
                    <a:pt x="27688" y="75174"/>
                  </a:cubicBezTo>
                  <a:cubicBezTo>
                    <a:pt x="27860" y="83983"/>
                    <a:pt x="32398" y="91948"/>
                    <a:pt x="39822" y="96473"/>
                  </a:cubicBezTo>
                  <a:cubicBezTo>
                    <a:pt x="50406" y="102937"/>
                    <a:pt x="68668" y="108730"/>
                    <a:pt x="95698" y="99716"/>
                  </a:cubicBezTo>
                  <a:lnTo>
                    <a:pt x="109778" y="95020"/>
                  </a:lnTo>
                  <a:lnTo>
                    <a:pt x="181841" y="149081"/>
                  </a:lnTo>
                  <a:cubicBezTo>
                    <a:pt x="186146" y="152289"/>
                    <a:pt x="188517" y="157223"/>
                    <a:pt x="188367" y="162598"/>
                  </a:cubicBezTo>
                  <a:cubicBezTo>
                    <a:pt x="188215" y="167972"/>
                    <a:pt x="185570" y="172772"/>
                    <a:pt x="181073" y="175774"/>
                  </a:cubicBezTo>
                  <a:cubicBezTo>
                    <a:pt x="179236" y="177008"/>
                    <a:pt x="177083" y="177652"/>
                    <a:pt x="174862" y="177652"/>
                  </a:cubicBezTo>
                  <a:lnTo>
                    <a:pt x="148620" y="177652"/>
                  </a:lnTo>
                  <a:lnTo>
                    <a:pt x="131030" y="195242"/>
                  </a:lnTo>
                  <a:cubicBezTo>
                    <a:pt x="119143" y="207115"/>
                    <a:pt x="100380" y="208980"/>
                    <a:pt x="86396" y="199658"/>
                  </a:cubicBezTo>
                  <a:lnTo>
                    <a:pt x="32329" y="163613"/>
                  </a:lnTo>
                  <a:lnTo>
                    <a:pt x="0" y="163613"/>
                  </a:lnTo>
                  <a:lnTo>
                    <a:pt x="0" y="191692"/>
                  </a:lnTo>
                  <a:lnTo>
                    <a:pt x="23829" y="191692"/>
                  </a:lnTo>
                  <a:lnTo>
                    <a:pt x="70821" y="223019"/>
                  </a:lnTo>
                  <a:cubicBezTo>
                    <a:pt x="81515" y="230150"/>
                    <a:pt x="93765" y="233631"/>
                    <a:pt x="105954" y="233631"/>
                  </a:cubicBezTo>
                  <a:cubicBezTo>
                    <a:pt x="122365" y="233631"/>
                    <a:pt x="138653" y="227325"/>
                    <a:pt x="150883" y="215095"/>
                  </a:cubicBezTo>
                  <a:lnTo>
                    <a:pt x="160247" y="205731"/>
                  </a:lnTo>
                  <a:lnTo>
                    <a:pt x="174862" y="205731"/>
                  </a:lnTo>
                  <a:cubicBezTo>
                    <a:pt x="182663" y="205731"/>
                    <a:pt x="190203" y="203441"/>
                    <a:pt x="196661" y="199123"/>
                  </a:cubicBezTo>
                  <a:cubicBezTo>
                    <a:pt x="208644" y="191143"/>
                    <a:pt x="216034" y="177776"/>
                    <a:pt x="216446" y="163380"/>
                  </a:cubicBezTo>
                  <a:cubicBezTo>
                    <a:pt x="216843" y="148984"/>
                    <a:pt x="210194" y="135232"/>
                    <a:pt x="198677" y="126609"/>
                  </a:cubicBezTo>
                  <a:lnTo>
                    <a:pt x="114852" y="63733"/>
                  </a:lnTo>
                  <a:lnTo>
                    <a:pt x="86814" y="73076"/>
                  </a:lnTo>
                  <a:cubicBezTo>
                    <a:pt x="75092" y="77004"/>
                    <a:pt x="65303" y="77361"/>
                    <a:pt x="57700" y="74166"/>
                  </a:cubicBezTo>
                  <a:lnTo>
                    <a:pt x="120350" y="32398"/>
                  </a:lnTo>
                  <a:lnTo>
                    <a:pt x="224631" y="84545"/>
                  </a:lnTo>
                  <a:lnTo>
                    <a:pt x="224631" y="53149"/>
                  </a:lnTo>
                  <a:lnTo>
                    <a:pt x="118320" y="0"/>
                  </a:lnTo>
                  <a:close/>
                </a:path>
              </a:pathLst>
            </a:custGeom>
            <a:grpFill/>
            <a:ln w="13891" cap="flat">
              <a:noFill/>
              <a:prstDash val="solid"/>
              <a:miter/>
            </a:ln>
          </p:spPr>
          <p:txBody>
            <a:bodyPr wrap="square" rtlCol="0" anchor="ctr"/>
            <a:lstStyle/>
            <a:p>
              <a:endParaRPr lang="en-US"/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73987029-73C7-D4E2-A1C8-BF643D306E07}"/>
                </a:ext>
              </a:extLst>
            </p:cNvPr>
            <p:cNvSpPr/>
            <p:nvPr/>
          </p:nvSpPr>
          <p:spPr>
            <a:xfrm>
              <a:off x="3327097" y="4268853"/>
              <a:ext cx="28078" cy="168473"/>
            </a:xfrm>
            <a:custGeom>
              <a:avLst/>
              <a:gdLst>
                <a:gd name="connsiteX0" fmla="*/ 0 w 28078"/>
                <a:gd name="connsiteY0" fmla="*/ 0 h 168473"/>
                <a:gd name="connsiteX1" fmla="*/ 28079 w 28078"/>
                <a:gd name="connsiteY1" fmla="*/ 0 h 168473"/>
                <a:gd name="connsiteX2" fmla="*/ 28079 w 28078"/>
                <a:gd name="connsiteY2" fmla="*/ 168473 h 168473"/>
                <a:gd name="connsiteX3" fmla="*/ 0 w 28078"/>
                <a:gd name="connsiteY3" fmla="*/ 168473 h 168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78" h="168473">
                  <a:moveTo>
                    <a:pt x="0" y="0"/>
                  </a:moveTo>
                  <a:lnTo>
                    <a:pt x="28079" y="0"/>
                  </a:lnTo>
                  <a:lnTo>
                    <a:pt x="28079" y="168473"/>
                  </a:lnTo>
                  <a:lnTo>
                    <a:pt x="0" y="168473"/>
                  </a:lnTo>
                  <a:close/>
                </a:path>
              </a:pathLst>
            </a:custGeom>
            <a:grpFill/>
            <a:ln w="13891" cap="flat">
              <a:noFill/>
              <a:prstDash val="solid"/>
              <a:miter/>
            </a:ln>
          </p:spPr>
          <p:txBody>
            <a:bodyPr wrap="square" rtlCol="0" anchor="ctr"/>
            <a:lstStyle/>
            <a:p>
              <a:endParaRPr lang="en-US"/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16AEE61F-A971-2EC9-ECC8-929AE0A139A3}"/>
                </a:ext>
              </a:extLst>
            </p:cNvPr>
            <p:cNvSpPr/>
            <p:nvPr/>
          </p:nvSpPr>
          <p:spPr>
            <a:xfrm>
              <a:off x="3018230" y="4325010"/>
              <a:ext cx="28078" cy="168473"/>
            </a:xfrm>
            <a:custGeom>
              <a:avLst/>
              <a:gdLst>
                <a:gd name="connsiteX0" fmla="*/ 0 w 28078"/>
                <a:gd name="connsiteY0" fmla="*/ 0 h 168473"/>
                <a:gd name="connsiteX1" fmla="*/ 28079 w 28078"/>
                <a:gd name="connsiteY1" fmla="*/ 0 h 168473"/>
                <a:gd name="connsiteX2" fmla="*/ 28079 w 28078"/>
                <a:gd name="connsiteY2" fmla="*/ 168473 h 168473"/>
                <a:gd name="connsiteX3" fmla="*/ 0 w 28078"/>
                <a:gd name="connsiteY3" fmla="*/ 168473 h 1684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078" h="168473">
                  <a:moveTo>
                    <a:pt x="0" y="0"/>
                  </a:moveTo>
                  <a:lnTo>
                    <a:pt x="28079" y="0"/>
                  </a:lnTo>
                  <a:lnTo>
                    <a:pt x="28079" y="168473"/>
                  </a:lnTo>
                  <a:lnTo>
                    <a:pt x="0" y="168473"/>
                  </a:lnTo>
                  <a:close/>
                </a:path>
              </a:pathLst>
            </a:custGeom>
            <a:grpFill/>
            <a:ln w="13891" cap="flat">
              <a:noFill/>
              <a:prstDash val="solid"/>
              <a:miter/>
            </a:ln>
          </p:spPr>
          <p:txBody>
            <a:bodyPr wrap="square" rtlCol="0" anchor="ctr"/>
            <a:lstStyle/>
            <a:p>
              <a:endParaRPr lang="en-US"/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8F6F064B-87AD-871D-AA0E-92E230AE950B}"/>
              </a:ext>
            </a:extLst>
          </p:cNvPr>
          <p:cNvGrpSpPr>
            <a:grpSpLocks noChangeAspect="1"/>
          </p:cNvGrpSpPr>
          <p:nvPr/>
        </p:nvGrpSpPr>
        <p:grpSpPr>
          <a:xfrm>
            <a:off x="3286601" y="3694141"/>
            <a:ext cx="293290" cy="263534"/>
            <a:chOff x="6661093" y="1488616"/>
            <a:chExt cx="472887" cy="424910"/>
          </a:xfrm>
          <a:solidFill>
            <a:schemeClr val="bg1"/>
          </a:solidFill>
        </p:grpSpPr>
        <p:sp>
          <p:nvSpPr>
            <p:cNvPr id="51" name="Freeform: Shape 21">
              <a:extLst>
                <a:ext uri="{FF2B5EF4-FFF2-40B4-BE49-F238E27FC236}">
                  <a16:creationId xmlns:a16="http://schemas.microsoft.com/office/drawing/2014/main" id="{D443806B-3BA7-CE58-F19F-73903A25665E}"/>
                </a:ext>
              </a:extLst>
            </p:cNvPr>
            <p:cNvSpPr/>
            <p:nvPr/>
          </p:nvSpPr>
          <p:spPr>
            <a:xfrm>
              <a:off x="6779069" y="1665580"/>
              <a:ext cx="157301" cy="39325"/>
            </a:xfrm>
            <a:custGeom>
              <a:avLst/>
              <a:gdLst>
                <a:gd name="connsiteX0" fmla="*/ 0 w 157301"/>
                <a:gd name="connsiteY0" fmla="*/ 0 h 39325"/>
                <a:gd name="connsiteX1" fmla="*/ 157301 w 157301"/>
                <a:gd name="connsiteY1" fmla="*/ 0 h 39325"/>
                <a:gd name="connsiteX2" fmla="*/ 157301 w 157301"/>
                <a:gd name="connsiteY2" fmla="*/ 39325 h 39325"/>
                <a:gd name="connsiteX3" fmla="*/ 0 w 157301"/>
                <a:gd name="connsiteY3" fmla="*/ 39325 h 39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7301" h="39325">
                  <a:moveTo>
                    <a:pt x="0" y="0"/>
                  </a:moveTo>
                  <a:lnTo>
                    <a:pt x="157301" y="0"/>
                  </a:lnTo>
                  <a:lnTo>
                    <a:pt x="157301" y="39325"/>
                  </a:lnTo>
                  <a:lnTo>
                    <a:pt x="0" y="39325"/>
                  </a:lnTo>
                  <a:close/>
                </a:path>
              </a:pathLst>
            </a:custGeom>
            <a:grpFill/>
            <a:ln w="19632" cap="flat">
              <a:noFill/>
              <a:prstDash val="solid"/>
              <a:miter/>
            </a:ln>
          </p:spPr>
          <p:txBody>
            <a:bodyPr wrap="none" rtlCol="0" anchor="ctr"/>
            <a:lstStyle/>
            <a:p>
              <a:endParaRPr lang="en-GB"/>
            </a:p>
          </p:txBody>
        </p:sp>
        <p:sp>
          <p:nvSpPr>
            <p:cNvPr id="52" name="Freeform: Shape 22">
              <a:extLst>
                <a:ext uri="{FF2B5EF4-FFF2-40B4-BE49-F238E27FC236}">
                  <a16:creationId xmlns:a16="http://schemas.microsoft.com/office/drawing/2014/main" id="{5906C3EF-4425-0A66-59CB-EEA7A4C2797F}"/>
                </a:ext>
              </a:extLst>
            </p:cNvPr>
            <p:cNvSpPr/>
            <p:nvPr/>
          </p:nvSpPr>
          <p:spPr>
            <a:xfrm>
              <a:off x="6779069" y="1586929"/>
              <a:ext cx="235952" cy="39325"/>
            </a:xfrm>
            <a:custGeom>
              <a:avLst/>
              <a:gdLst>
                <a:gd name="connsiteX0" fmla="*/ 0 w 235952"/>
                <a:gd name="connsiteY0" fmla="*/ 0 h 39325"/>
                <a:gd name="connsiteX1" fmla="*/ 235952 w 235952"/>
                <a:gd name="connsiteY1" fmla="*/ 0 h 39325"/>
                <a:gd name="connsiteX2" fmla="*/ 235952 w 235952"/>
                <a:gd name="connsiteY2" fmla="*/ 39325 h 39325"/>
                <a:gd name="connsiteX3" fmla="*/ 0 w 235952"/>
                <a:gd name="connsiteY3" fmla="*/ 39325 h 39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5952" h="39325">
                  <a:moveTo>
                    <a:pt x="0" y="0"/>
                  </a:moveTo>
                  <a:lnTo>
                    <a:pt x="235952" y="0"/>
                  </a:lnTo>
                  <a:lnTo>
                    <a:pt x="235952" y="39325"/>
                  </a:lnTo>
                  <a:lnTo>
                    <a:pt x="0" y="39325"/>
                  </a:lnTo>
                  <a:close/>
                </a:path>
              </a:pathLst>
            </a:custGeom>
            <a:grpFill/>
            <a:ln w="19632" cap="flat">
              <a:noFill/>
              <a:prstDash val="solid"/>
              <a:miter/>
            </a:ln>
          </p:spPr>
          <p:txBody>
            <a:bodyPr wrap="none" rtlCol="0" anchor="ctr"/>
            <a:lstStyle/>
            <a:p>
              <a:endParaRPr lang="en-GB"/>
            </a:p>
          </p:txBody>
        </p:sp>
        <p:sp>
          <p:nvSpPr>
            <p:cNvPr id="53" name="Freeform: Shape 25">
              <a:extLst>
                <a:ext uri="{FF2B5EF4-FFF2-40B4-BE49-F238E27FC236}">
                  <a16:creationId xmlns:a16="http://schemas.microsoft.com/office/drawing/2014/main" id="{75EAFC79-2D68-C334-5259-BD5866A0E62D}"/>
                </a:ext>
              </a:extLst>
            </p:cNvPr>
            <p:cNvSpPr/>
            <p:nvPr/>
          </p:nvSpPr>
          <p:spPr>
            <a:xfrm>
              <a:off x="6661093" y="1488616"/>
              <a:ext cx="472887" cy="424910"/>
            </a:xfrm>
            <a:custGeom>
              <a:avLst/>
              <a:gdLst>
                <a:gd name="connsiteX0" fmla="*/ 308114 w 472887"/>
                <a:gd name="connsiteY0" fmla="*/ 136 h 424910"/>
                <a:gd name="connsiteX1" fmla="*/ 163790 w 472887"/>
                <a:gd name="connsiteY1" fmla="*/ 136 h 424910"/>
                <a:gd name="connsiteX2" fmla="*/ 0 w 472887"/>
                <a:gd name="connsiteY2" fmla="*/ 163926 h 424910"/>
                <a:gd name="connsiteX3" fmla="*/ 163790 w 472887"/>
                <a:gd name="connsiteY3" fmla="*/ 327913 h 424910"/>
                <a:gd name="connsiteX4" fmla="*/ 165756 w 472887"/>
                <a:gd name="connsiteY4" fmla="*/ 327913 h 424910"/>
                <a:gd name="connsiteX5" fmla="*/ 205081 w 472887"/>
                <a:gd name="connsiteY5" fmla="*/ 288587 h 424910"/>
                <a:gd name="connsiteX6" fmla="*/ 163790 w 472887"/>
                <a:gd name="connsiteY6" fmla="*/ 288587 h 424910"/>
                <a:gd name="connsiteX7" fmla="*/ 39325 w 472887"/>
                <a:gd name="connsiteY7" fmla="*/ 163926 h 424910"/>
                <a:gd name="connsiteX8" fmla="*/ 163790 w 472887"/>
                <a:gd name="connsiteY8" fmla="*/ 39461 h 424910"/>
                <a:gd name="connsiteX9" fmla="*/ 308114 w 472887"/>
                <a:gd name="connsiteY9" fmla="*/ 39461 h 424910"/>
                <a:gd name="connsiteX10" fmla="*/ 432579 w 472887"/>
                <a:gd name="connsiteY10" fmla="*/ 163926 h 424910"/>
                <a:gd name="connsiteX11" fmla="*/ 308114 w 472887"/>
                <a:gd name="connsiteY11" fmla="*/ 288587 h 424910"/>
                <a:gd name="connsiteX12" fmla="*/ 258761 w 472887"/>
                <a:gd name="connsiteY12" fmla="*/ 288587 h 424910"/>
                <a:gd name="connsiteX13" fmla="*/ 150026 w 472887"/>
                <a:gd name="connsiteY13" fmla="*/ 397322 h 424910"/>
                <a:gd name="connsiteX14" fmla="*/ 177750 w 472887"/>
                <a:gd name="connsiteY14" fmla="*/ 425046 h 424910"/>
                <a:gd name="connsiteX15" fmla="*/ 276064 w 472887"/>
                <a:gd name="connsiteY15" fmla="*/ 327913 h 424910"/>
                <a:gd name="connsiteX16" fmla="*/ 309097 w 472887"/>
                <a:gd name="connsiteY16" fmla="*/ 327913 h 424910"/>
                <a:gd name="connsiteX17" fmla="*/ 472887 w 472887"/>
                <a:gd name="connsiteY17" fmla="*/ 163926 h 424910"/>
                <a:gd name="connsiteX18" fmla="*/ 308704 w 472887"/>
                <a:gd name="connsiteY18" fmla="*/ 136 h 424910"/>
                <a:gd name="connsiteX19" fmla="*/ 308114 w 472887"/>
                <a:gd name="connsiteY19" fmla="*/ 136 h 424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2887" h="424910">
                  <a:moveTo>
                    <a:pt x="308114" y="136"/>
                  </a:moveTo>
                  <a:lnTo>
                    <a:pt x="163790" y="136"/>
                  </a:lnTo>
                  <a:cubicBezTo>
                    <a:pt x="73381" y="254"/>
                    <a:pt x="118" y="73517"/>
                    <a:pt x="0" y="163926"/>
                  </a:cubicBezTo>
                  <a:cubicBezTo>
                    <a:pt x="98" y="254374"/>
                    <a:pt x="73342" y="327696"/>
                    <a:pt x="163790" y="327913"/>
                  </a:cubicBezTo>
                  <a:lnTo>
                    <a:pt x="165756" y="327913"/>
                  </a:lnTo>
                  <a:lnTo>
                    <a:pt x="205081" y="288587"/>
                  </a:lnTo>
                  <a:lnTo>
                    <a:pt x="163790" y="288587"/>
                  </a:lnTo>
                  <a:cubicBezTo>
                    <a:pt x="95010" y="288470"/>
                    <a:pt x="39325" y="232706"/>
                    <a:pt x="39325" y="163926"/>
                  </a:cubicBezTo>
                  <a:cubicBezTo>
                    <a:pt x="39443" y="95225"/>
                    <a:pt x="95089" y="39579"/>
                    <a:pt x="163790" y="39461"/>
                  </a:cubicBezTo>
                  <a:lnTo>
                    <a:pt x="308114" y="39461"/>
                  </a:lnTo>
                  <a:cubicBezTo>
                    <a:pt x="376815" y="39579"/>
                    <a:pt x="432461" y="95225"/>
                    <a:pt x="432579" y="163926"/>
                  </a:cubicBezTo>
                  <a:cubicBezTo>
                    <a:pt x="432579" y="232706"/>
                    <a:pt x="376894" y="288470"/>
                    <a:pt x="308114" y="288587"/>
                  </a:cubicBezTo>
                  <a:lnTo>
                    <a:pt x="258761" y="288587"/>
                  </a:lnTo>
                  <a:lnTo>
                    <a:pt x="150026" y="397322"/>
                  </a:lnTo>
                  <a:lnTo>
                    <a:pt x="177750" y="425046"/>
                  </a:lnTo>
                  <a:lnTo>
                    <a:pt x="276064" y="327913"/>
                  </a:lnTo>
                  <a:lnTo>
                    <a:pt x="309097" y="327913"/>
                  </a:lnTo>
                  <a:cubicBezTo>
                    <a:pt x="399546" y="327696"/>
                    <a:pt x="472789" y="254374"/>
                    <a:pt x="472887" y="163926"/>
                  </a:cubicBezTo>
                  <a:cubicBezTo>
                    <a:pt x="472789" y="73360"/>
                    <a:pt x="399270" y="18"/>
                    <a:pt x="308704" y="136"/>
                  </a:cubicBezTo>
                  <a:cubicBezTo>
                    <a:pt x="308507" y="136"/>
                    <a:pt x="308311" y="136"/>
                    <a:pt x="308114" y="136"/>
                  </a:cubicBezTo>
                  <a:close/>
                </a:path>
              </a:pathLst>
            </a:custGeom>
            <a:grpFill/>
            <a:ln w="19632" cap="flat">
              <a:noFill/>
              <a:prstDash val="solid"/>
              <a:miter/>
            </a:ln>
          </p:spPr>
          <p:txBody>
            <a:bodyPr wrap="none" rtlCol="0" anchor="ctr"/>
            <a:lstStyle/>
            <a:p>
              <a:endParaRPr lang="en-GB"/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A87AAF3B-8661-71B8-AF04-AC852237BEF9}"/>
              </a:ext>
            </a:extLst>
          </p:cNvPr>
          <p:cNvGrpSpPr>
            <a:grpSpLocks noChangeAspect="1"/>
          </p:cNvGrpSpPr>
          <p:nvPr/>
        </p:nvGrpSpPr>
        <p:grpSpPr>
          <a:xfrm>
            <a:off x="3651545" y="4695734"/>
            <a:ext cx="197803" cy="239445"/>
            <a:chOff x="2864757" y="4679403"/>
            <a:chExt cx="467166" cy="565517"/>
          </a:xfrm>
          <a:solidFill>
            <a:schemeClr val="bg1"/>
          </a:solidFill>
        </p:grpSpPr>
        <p:sp>
          <p:nvSpPr>
            <p:cNvPr id="58" name="Freeform: Shape 56">
              <a:extLst>
                <a:ext uri="{FF2B5EF4-FFF2-40B4-BE49-F238E27FC236}">
                  <a16:creationId xmlns:a16="http://schemas.microsoft.com/office/drawing/2014/main" id="{6B208A86-7610-FD38-C8C3-C809D308219D}"/>
                </a:ext>
              </a:extLst>
            </p:cNvPr>
            <p:cNvSpPr/>
            <p:nvPr/>
          </p:nvSpPr>
          <p:spPr>
            <a:xfrm>
              <a:off x="2864757" y="4679403"/>
              <a:ext cx="467166" cy="565517"/>
            </a:xfrm>
            <a:custGeom>
              <a:avLst/>
              <a:gdLst>
                <a:gd name="connsiteX0" fmla="*/ 221391 w 467166"/>
                <a:gd name="connsiteY0" fmla="*/ 565653 h 565517"/>
                <a:gd name="connsiteX1" fmla="*/ 172216 w 467166"/>
                <a:gd name="connsiteY1" fmla="*/ 565653 h 565517"/>
                <a:gd name="connsiteX2" fmla="*/ 172216 w 467166"/>
                <a:gd name="connsiteY2" fmla="*/ 516478 h 565517"/>
                <a:gd name="connsiteX3" fmla="*/ 221391 w 467166"/>
                <a:gd name="connsiteY3" fmla="*/ 516478 h 565517"/>
                <a:gd name="connsiteX4" fmla="*/ 418093 w 467166"/>
                <a:gd name="connsiteY4" fmla="*/ 344364 h 565517"/>
                <a:gd name="connsiteX5" fmla="*/ 418093 w 467166"/>
                <a:gd name="connsiteY5" fmla="*/ 270601 h 565517"/>
                <a:gd name="connsiteX6" fmla="*/ 467268 w 467166"/>
                <a:gd name="connsiteY6" fmla="*/ 270601 h 565517"/>
                <a:gd name="connsiteX7" fmla="*/ 467268 w 467166"/>
                <a:gd name="connsiteY7" fmla="*/ 344364 h 565517"/>
                <a:gd name="connsiteX8" fmla="*/ 221391 w 467166"/>
                <a:gd name="connsiteY8" fmla="*/ 565653 h 565517"/>
                <a:gd name="connsiteX9" fmla="*/ 216474 w 467166"/>
                <a:gd name="connsiteY9" fmla="*/ 467302 h 565517"/>
                <a:gd name="connsiteX10" fmla="*/ 102 w 467166"/>
                <a:gd name="connsiteY10" fmla="*/ 467302 h 565517"/>
                <a:gd name="connsiteX11" fmla="*/ 102 w 467166"/>
                <a:gd name="connsiteY11" fmla="*/ 418127 h 565517"/>
                <a:gd name="connsiteX12" fmla="*/ 196803 w 467166"/>
                <a:gd name="connsiteY12" fmla="*/ 418127 h 565517"/>
                <a:gd name="connsiteX13" fmla="*/ 196803 w 467166"/>
                <a:gd name="connsiteY13" fmla="*/ 295189 h 565517"/>
                <a:gd name="connsiteX14" fmla="*/ 319742 w 467166"/>
                <a:gd name="connsiteY14" fmla="*/ 295189 h 565517"/>
                <a:gd name="connsiteX15" fmla="*/ 319742 w 467166"/>
                <a:gd name="connsiteY15" fmla="*/ 49311 h 565517"/>
                <a:gd name="connsiteX16" fmla="*/ 49277 w 467166"/>
                <a:gd name="connsiteY16" fmla="*/ 49311 h 565517"/>
                <a:gd name="connsiteX17" fmla="*/ 49277 w 467166"/>
                <a:gd name="connsiteY17" fmla="*/ 368952 h 565517"/>
                <a:gd name="connsiteX18" fmla="*/ 102 w 467166"/>
                <a:gd name="connsiteY18" fmla="*/ 368952 h 565517"/>
                <a:gd name="connsiteX19" fmla="*/ 102 w 467166"/>
                <a:gd name="connsiteY19" fmla="*/ 136 h 565517"/>
                <a:gd name="connsiteX20" fmla="*/ 368917 w 467166"/>
                <a:gd name="connsiteY20" fmla="*/ 136 h 565517"/>
                <a:gd name="connsiteX21" fmla="*/ 368917 w 467166"/>
                <a:gd name="connsiteY21" fmla="*/ 319776 h 565517"/>
                <a:gd name="connsiteX22" fmla="*/ 217007 w 467166"/>
                <a:gd name="connsiteY22" fmla="*/ 467302 h 565517"/>
                <a:gd name="connsiteX23" fmla="*/ 216474 w 467166"/>
                <a:gd name="connsiteY23" fmla="*/ 467302 h 565517"/>
                <a:gd name="connsiteX24" fmla="*/ 245979 w 467166"/>
                <a:gd name="connsiteY24" fmla="*/ 344364 h 565517"/>
                <a:gd name="connsiteX25" fmla="*/ 245979 w 467166"/>
                <a:gd name="connsiteY25" fmla="*/ 414193 h 565517"/>
                <a:gd name="connsiteX26" fmla="*/ 316791 w 467166"/>
                <a:gd name="connsiteY26" fmla="*/ 344364 h 565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467166" h="565517">
                  <a:moveTo>
                    <a:pt x="221391" y="565653"/>
                  </a:moveTo>
                  <a:lnTo>
                    <a:pt x="172216" y="565653"/>
                  </a:lnTo>
                  <a:lnTo>
                    <a:pt x="172216" y="516478"/>
                  </a:lnTo>
                  <a:lnTo>
                    <a:pt x="221391" y="516478"/>
                  </a:lnTo>
                  <a:cubicBezTo>
                    <a:pt x="289499" y="516478"/>
                    <a:pt x="418093" y="480580"/>
                    <a:pt x="418093" y="344364"/>
                  </a:cubicBezTo>
                  <a:lnTo>
                    <a:pt x="418093" y="270601"/>
                  </a:lnTo>
                  <a:lnTo>
                    <a:pt x="467268" y="270601"/>
                  </a:lnTo>
                  <a:lnTo>
                    <a:pt x="467268" y="344364"/>
                  </a:lnTo>
                  <a:cubicBezTo>
                    <a:pt x="467268" y="506643"/>
                    <a:pt x="319742" y="565653"/>
                    <a:pt x="221391" y="565653"/>
                  </a:cubicBezTo>
                  <a:close/>
                  <a:moveTo>
                    <a:pt x="216474" y="467302"/>
                  </a:moveTo>
                  <a:lnTo>
                    <a:pt x="102" y="467302"/>
                  </a:lnTo>
                  <a:lnTo>
                    <a:pt x="102" y="418127"/>
                  </a:lnTo>
                  <a:lnTo>
                    <a:pt x="196803" y="418127"/>
                  </a:lnTo>
                  <a:lnTo>
                    <a:pt x="196803" y="295189"/>
                  </a:lnTo>
                  <a:lnTo>
                    <a:pt x="319742" y="295189"/>
                  </a:lnTo>
                  <a:lnTo>
                    <a:pt x="319742" y="49311"/>
                  </a:lnTo>
                  <a:lnTo>
                    <a:pt x="49277" y="49311"/>
                  </a:lnTo>
                  <a:lnTo>
                    <a:pt x="49277" y="368952"/>
                  </a:lnTo>
                  <a:lnTo>
                    <a:pt x="102" y="368952"/>
                  </a:lnTo>
                  <a:lnTo>
                    <a:pt x="102" y="136"/>
                  </a:lnTo>
                  <a:lnTo>
                    <a:pt x="368917" y="136"/>
                  </a:lnTo>
                  <a:lnTo>
                    <a:pt x="368917" y="319776"/>
                  </a:lnTo>
                  <a:cubicBezTo>
                    <a:pt x="367708" y="402465"/>
                    <a:pt x="299696" y="468532"/>
                    <a:pt x="217007" y="467302"/>
                  </a:cubicBezTo>
                  <a:cubicBezTo>
                    <a:pt x="216828" y="467302"/>
                    <a:pt x="216651" y="467302"/>
                    <a:pt x="216474" y="467302"/>
                  </a:cubicBezTo>
                  <a:close/>
                  <a:moveTo>
                    <a:pt x="245979" y="344364"/>
                  </a:moveTo>
                  <a:lnTo>
                    <a:pt x="245979" y="414193"/>
                  </a:lnTo>
                  <a:cubicBezTo>
                    <a:pt x="280247" y="405022"/>
                    <a:pt x="307153" y="378492"/>
                    <a:pt x="316791" y="344364"/>
                  </a:cubicBezTo>
                  <a:close/>
                </a:path>
              </a:pathLst>
            </a:custGeom>
            <a:grpFill/>
            <a:ln w="24561" cap="flat">
              <a:noFill/>
              <a:prstDash val="solid"/>
              <a:miter/>
            </a:ln>
          </p:spPr>
          <p:txBody>
            <a:bodyPr wrap="none" rtlCol="0" anchor="ctr"/>
            <a:lstStyle/>
            <a:p>
              <a:endParaRPr lang="en-GB"/>
            </a:p>
          </p:txBody>
        </p:sp>
        <p:sp>
          <p:nvSpPr>
            <p:cNvPr id="59" name="Freeform: Shape 57">
              <a:extLst>
                <a:ext uri="{FF2B5EF4-FFF2-40B4-BE49-F238E27FC236}">
                  <a16:creationId xmlns:a16="http://schemas.microsoft.com/office/drawing/2014/main" id="{323D4AD7-BE75-719C-E61F-63A76844F1B5}"/>
                </a:ext>
              </a:extLst>
            </p:cNvPr>
            <p:cNvSpPr/>
            <p:nvPr/>
          </p:nvSpPr>
          <p:spPr>
            <a:xfrm>
              <a:off x="2963108" y="4777753"/>
              <a:ext cx="172113" cy="49175"/>
            </a:xfrm>
            <a:custGeom>
              <a:avLst/>
              <a:gdLst>
                <a:gd name="connsiteX0" fmla="*/ 0 w 172113"/>
                <a:gd name="connsiteY0" fmla="*/ 0 h 49175"/>
                <a:gd name="connsiteX1" fmla="*/ 172114 w 172113"/>
                <a:gd name="connsiteY1" fmla="*/ 0 h 49175"/>
                <a:gd name="connsiteX2" fmla="*/ 172114 w 172113"/>
                <a:gd name="connsiteY2" fmla="*/ 49175 h 49175"/>
                <a:gd name="connsiteX3" fmla="*/ 0 w 172113"/>
                <a:gd name="connsiteY3" fmla="*/ 49175 h 49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113" h="49175">
                  <a:moveTo>
                    <a:pt x="0" y="0"/>
                  </a:moveTo>
                  <a:lnTo>
                    <a:pt x="172114" y="0"/>
                  </a:lnTo>
                  <a:lnTo>
                    <a:pt x="172114" y="49175"/>
                  </a:lnTo>
                  <a:lnTo>
                    <a:pt x="0" y="49175"/>
                  </a:lnTo>
                  <a:close/>
                </a:path>
              </a:pathLst>
            </a:custGeom>
            <a:grpFill/>
            <a:ln w="24561" cap="flat">
              <a:noFill/>
              <a:prstDash val="solid"/>
              <a:miter/>
            </a:ln>
          </p:spPr>
          <p:txBody>
            <a:bodyPr wrap="none" rtlCol="0" anchor="ctr"/>
            <a:lstStyle/>
            <a:p>
              <a:endParaRPr lang="en-GB"/>
            </a:p>
          </p:txBody>
        </p:sp>
      </p:grpSp>
      <p:pic>
        <p:nvPicPr>
          <p:cNvPr id="97" name="Picture 96" descr="A person sitting on a red bench looking at his phone&#10;&#10;AI-generated content may be incorrect.">
            <a:extLst>
              <a:ext uri="{FF2B5EF4-FFF2-40B4-BE49-F238E27FC236}">
                <a16:creationId xmlns:a16="http://schemas.microsoft.com/office/drawing/2014/main" id="{6C5BC671-A566-A71E-E67C-7DA3055E828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580814" y="-41320"/>
            <a:ext cx="2611185" cy="6899320"/>
          </a:xfrm>
          <a:prstGeom prst="rect">
            <a:avLst/>
          </a:prstGeom>
        </p:spPr>
      </p:pic>
      <p:sp>
        <p:nvSpPr>
          <p:cNvPr id="98" name="Freeform 9">
            <a:extLst>
              <a:ext uri="{FF2B5EF4-FFF2-40B4-BE49-F238E27FC236}">
                <a16:creationId xmlns:a16="http://schemas.microsoft.com/office/drawing/2014/main" id="{E15965A5-FF48-0B08-81A4-05C0D1D34108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1331467" y="6485586"/>
            <a:ext cx="577504" cy="186745"/>
          </a:xfrm>
          <a:custGeom>
            <a:avLst/>
            <a:gdLst>
              <a:gd name="T0" fmla="*/ 2342 w 6168"/>
              <a:gd name="T1" fmla="*/ 35 h 1992"/>
              <a:gd name="T2" fmla="*/ 1534 w 6168"/>
              <a:gd name="T3" fmla="*/ 1962 h 1992"/>
              <a:gd name="T4" fmla="*/ 1007 w 6168"/>
              <a:gd name="T5" fmla="*/ 1962 h 1992"/>
              <a:gd name="T6" fmla="*/ 610 w 6168"/>
              <a:gd name="T7" fmla="*/ 424 h 1992"/>
              <a:gd name="T8" fmla="*/ 491 w 6168"/>
              <a:gd name="T9" fmla="*/ 255 h 1992"/>
              <a:gd name="T10" fmla="*/ 0 w 6168"/>
              <a:gd name="T11" fmla="*/ 91 h 1992"/>
              <a:gd name="T12" fmla="*/ 11 w 6168"/>
              <a:gd name="T13" fmla="*/ 35 h 1992"/>
              <a:gd name="T14" fmla="*/ 860 w 6168"/>
              <a:gd name="T15" fmla="*/ 35 h 1992"/>
              <a:gd name="T16" fmla="*/ 1089 w 6168"/>
              <a:gd name="T17" fmla="*/ 232 h 1992"/>
              <a:gd name="T18" fmla="*/ 1299 w 6168"/>
              <a:gd name="T19" fmla="*/ 1346 h 1992"/>
              <a:gd name="T20" fmla="*/ 1818 w 6168"/>
              <a:gd name="T21" fmla="*/ 35 h 1992"/>
              <a:gd name="T22" fmla="*/ 2342 w 6168"/>
              <a:gd name="T23" fmla="*/ 35 h 1992"/>
              <a:gd name="T24" fmla="*/ 4406 w 6168"/>
              <a:gd name="T25" fmla="*/ 1333 h 1992"/>
              <a:gd name="T26" fmla="*/ 3708 w 6168"/>
              <a:gd name="T27" fmla="*/ 569 h 1992"/>
              <a:gd name="T28" fmla="*/ 3919 w 6168"/>
              <a:gd name="T29" fmla="*/ 408 h 1992"/>
              <a:gd name="T30" fmla="*/ 4410 w 6168"/>
              <a:gd name="T31" fmla="*/ 494 h 1992"/>
              <a:gd name="T32" fmla="*/ 4498 w 6168"/>
              <a:gd name="T33" fmla="*/ 85 h 1992"/>
              <a:gd name="T34" fmla="*/ 4032 w 6168"/>
              <a:gd name="T35" fmla="*/ 0 h 1992"/>
              <a:gd name="T36" fmla="*/ 3189 w 6168"/>
              <a:gd name="T37" fmla="*/ 637 h 1992"/>
              <a:gd name="T38" fmla="*/ 3626 w 6168"/>
              <a:gd name="T39" fmla="*/ 1161 h 1992"/>
              <a:gd name="T40" fmla="*/ 3884 w 6168"/>
              <a:gd name="T41" fmla="*/ 1401 h 1992"/>
              <a:gd name="T42" fmla="*/ 3586 w 6168"/>
              <a:gd name="T43" fmla="*/ 1589 h 1992"/>
              <a:gd name="T44" fmla="*/ 3074 w 6168"/>
              <a:gd name="T45" fmla="*/ 1467 h 1992"/>
              <a:gd name="T46" fmla="*/ 2984 w 6168"/>
              <a:gd name="T47" fmla="*/ 1890 h 1992"/>
              <a:gd name="T48" fmla="*/ 3538 w 6168"/>
              <a:gd name="T49" fmla="*/ 1992 h 1992"/>
              <a:gd name="T50" fmla="*/ 4406 w 6168"/>
              <a:gd name="T51" fmla="*/ 1333 h 1992"/>
              <a:gd name="T52" fmla="*/ 5707 w 6168"/>
              <a:gd name="T53" fmla="*/ 1962 h 1992"/>
              <a:gd name="T54" fmla="*/ 6168 w 6168"/>
              <a:gd name="T55" fmla="*/ 1962 h 1992"/>
              <a:gd name="T56" fmla="*/ 5765 w 6168"/>
              <a:gd name="T57" fmla="*/ 35 h 1992"/>
              <a:gd name="T58" fmla="*/ 5340 w 6168"/>
              <a:gd name="T59" fmla="*/ 35 h 1992"/>
              <a:gd name="T60" fmla="*/ 5128 w 6168"/>
              <a:gd name="T61" fmla="*/ 176 h 1992"/>
              <a:gd name="T62" fmla="*/ 4380 w 6168"/>
              <a:gd name="T63" fmla="*/ 1962 h 1992"/>
              <a:gd name="T64" fmla="*/ 4903 w 6168"/>
              <a:gd name="T65" fmla="*/ 1962 h 1992"/>
              <a:gd name="T66" fmla="*/ 5007 w 6168"/>
              <a:gd name="T67" fmla="*/ 1674 h 1992"/>
              <a:gd name="T68" fmla="*/ 5647 w 6168"/>
              <a:gd name="T69" fmla="*/ 1674 h 1992"/>
              <a:gd name="T70" fmla="*/ 5707 w 6168"/>
              <a:gd name="T71" fmla="*/ 1962 h 1992"/>
              <a:gd name="T72" fmla="*/ 5151 w 6168"/>
              <a:gd name="T73" fmla="*/ 1279 h 1992"/>
              <a:gd name="T74" fmla="*/ 5413 w 6168"/>
              <a:gd name="T75" fmla="*/ 556 h 1992"/>
              <a:gd name="T76" fmla="*/ 5564 w 6168"/>
              <a:gd name="T77" fmla="*/ 1279 h 1992"/>
              <a:gd name="T78" fmla="*/ 5151 w 6168"/>
              <a:gd name="T79" fmla="*/ 1279 h 1992"/>
              <a:gd name="T80" fmla="*/ 3054 w 6168"/>
              <a:gd name="T81" fmla="*/ 35 h 1992"/>
              <a:gd name="T82" fmla="*/ 2642 w 6168"/>
              <a:gd name="T83" fmla="*/ 1962 h 1992"/>
              <a:gd name="T84" fmla="*/ 2143 w 6168"/>
              <a:gd name="T85" fmla="*/ 1962 h 1992"/>
              <a:gd name="T86" fmla="*/ 2555 w 6168"/>
              <a:gd name="T87" fmla="*/ 35 h 1992"/>
              <a:gd name="T88" fmla="*/ 3054 w 6168"/>
              <a:gd name="T89" fmla="*/ 35 h 1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168" h="1992">
                <a:moveTo>
                  <a:pt x="2342" y="35"/>
                </a:moveTo>
                <a:cubicBezTo>
                  <a:pt x="1534" y="1962"/>
                  <a:pt x="1534" y="1962"/>
                  <a:pt x="1534" y="1962"/>
                </a:cubicBezTo>
                <a:cubicBezTo>
                  <a:pt x="1007" y="1962"/>
                  <a:pt x="1007" y="1962"/>
                  <a:pt x="1007" y="1962"/>
                </a:cubicBezTo>
                <a:cubicBezTo>
                  <a:pt x="610" y="424"/>
                  <a:pt x="610" y="424"/>
                  <a:pt x="610" y="424"/>
                </a:cubicBezTo>
                <a:cubicBezTo>
                  <a:pt x="586" y="329"/>
                  <a:pt x="565" y="295"/>
                  <a:pt x="491" y="255"/>
                </a:cubicBezTo>
                <a:cubicBezTo>
                  <a:pt x="372" y="190"/>
                  <a:pt x="174" y="129"/>
                  <a:pt x="0" y="91"/>
                </a:cubicBezTo>
                <a:cubicBezTo>
                  <a:pt x="11" y="35"/>
                  <a:pt x="11" y="35"/>
                  <a:pt x="11" y="35"/>
                </a:cubicBezTo>
                <a:cubicBezTo>
                  <a:pt x="860" y="35"/>
                  <a:pt x="860" y="35"/>
                  <a:pt x="860" y="35"/>
                </a:cubicBezTo>
                <a:cubicBezTo>
                  <a:pt x="968" y="35"/>
                  <a:pt x="1065" y="107"/>
                  <a:pt x="1089" y="232"/>
                </a:cubicBezTo>
                <a:cubicBezTo>
                  <a:pt x="1299" y="1346"/>
                  <a:pt x="1299" y="1346"/>
                  <a:pt x="1299" y="1346"/>
                </a:cubicBezTo>
                <a:cubicBezTo>
                  <a:pt x="1818" y="35"/>
                  <a:pt x="1818" y="35"/>
                  <a:pt x="1818" y="35"/>
                </a:cubicBezTo>
                <a:lnTo>
                  <a:pt x="2342" y="35"/>
                </a:lnTo>
                <a:close/>
                <a:moveTo>
                  <a:pt x="4406" y="1333"/>
                </a:moveTo>
                <a:cubicBezTo>
                  <a:pt x="4408" y="824"/>
                  <a:pt x="3703" y="796"/>
                  <a:pt x="3708" y="569"/>
                </a:cubicBezTo>
                <a:cubicBezTo>
                  <a:pt x="3709" y="500"/>
                  <a:pt x="3775" y="426"/>
                  <a:pt x="3919" y="408"/>
                </a:cubicBezTo>
                <a:cubicBezTo>
                  <a:pt x="3990" y="398"/>
                  <a:pt x="4187" y="391"/>
                  <a:pt x="4410" y="494"/>
                </a:cubicBezTo>
                <a:cubicBezTo>
                  <a:pt x="4498" y="85"/>
                  <a:pt x="4498" y="85"/>
                  <a:pt x="4498" y="85"/>
                </a:cubicBezTo>
                <a:cubicBezTo>
                  <a:pt x="4378" y="42"/>
                  <a:pt x="4224" y="0"/>
                  <a:pt x="4032" y="0"/>
                </a:cubicBezTo>
                <a:cubicBezTo>
                  <a:pt x="3539" y="0"/>
                  <a:pt x="3192" y="262"/>
                  <a:pt x="3189" y="637"/>
                </a:cubicBezTo>
                <a:cubicBezTo>
                  <a:pt x="3186" y="914"/>
                  <a:pt x="3437" y="1069"/>
                  <a:pt x="3626" y="1161"/>
                </a:cubicBezTo>
                <a:cubicBezTo>
                  <a:pt x="3820" y="1255"/>
                  <a:pt x="3885" y="1316"/>
                  <a:pt x="3884" y="1401"/>
                </a:cubicBezTo>
                <a:cubicBezTo>
                  <a:pt x="3883" y="1530"/>
                  <a:pt x="3729" y="1587"/>
                  <a:pt x="3586" y="1589"/>
                </a:cubicBezTo>
                <a:cubicBezTo>
                  <a:pt x="3335" y="1593"/>
                  <a:pt x="3190" y="1521"/>
                  <a:pt x="3074" y="1467"/>
                </a:cubicBezTo>
                <a:cubicBezTo>
                  <a:pt x="2984" y="1890"/>
                  <a:pt x="2984" y="1890"/>
                  <a:pt x="2984" y="1890"/>
                </a:cubicBezTo>
                <a:cubicBezTo>
                  <a:pt x="3100" y="1943"/>
                  <a:pt x="3315" y="1990"/>
                  <a:pt x="3538" y="1992"/>
                </a:cubicBezTo>
                <a:cubicBezTo>
                  <a:pt x="4062" y="1992"/>
                  <a:pt x="4404" y="1733"/>
                  <a:pt x="4406" y="1333"/>
                </a:cubicBezTo>
                <a:moveTo>
                  <a:pt x="5707" y="1962"/>
                </a:moveTo>
                <a:cubicBezTo>
                  <a:pt x="6168" y="1962"/>
                  <a:pt x="6168" y="1962"/>
                  <a:pt x="6168" y="1962"/>
                </a:cubicBezTo>
                <a:cubicBezTo>
                  <a:pt x="5765" y="35"/>
                  <a:pt x="5765" y="35"/>
                  <a:pt x="5765" y="35"/>
                </a:cubicBezTo>
                <a:cubicBezTo>
                  <a:pt x="5340" y="35"/>
                  <a:pt x="5340" y="35"/>
                  <a:pt x="5340" y="35"/>
                </a:cubicBezTo>
                <a:cubicBezTo>
                  <a:pt x="5244" y="35"/>
                  <a:pt x="5163" y="91"/>
                  <a:pt x="5128" y="176"/>
                </a:cubicBezTo>
                <a:cubicBezTo>
                  <a:pt x="4380" y="1962"/>
                  <a:pt x="4380" y="1962"/>
                  <a:pt x="4380" y="1962"/>
                </a:cubicBezTo>
                <a:cubicBezTo>
                  <a:pt x="4903" y="1962"/>
                  <a:pt x="4903" y="1962"/>
                  <a:pt x="4903" y="1962"/>
                </a:cubicBezTo>
                <a:cubicBezTo>
                  <a:pt x="5007" y="1674"/>
                  <a:pt x="5007" y="1674"/>
                  <a:pt x="5007" y="1674"/>
                </a:cubicBezTo>
                <a:cubicBezTo>
                  <a:pt x="5647" y="1674"/>
                  <a:pt x="5647" y="1674"/>
                  <a:pt x="5647" y="1674"/>
                </a:cubicBezTo>
                <a:lnTo>
                  <a:pt x="5707" y="1962"/>
                </a:lnTo>
                <a:close/>
                <a:moveTo>
                  <a:pt x="5151" y="1279"/>
                </a:moveTo>
                <a:cubicBezTo>
                  <a:pt x="5413" y="556"/>
                  <a:pt x="5413" y="556"/>
                  <a:pt x="5413" y="556"/>
                </a:cubicBezTo>
                <a:cubicBezTo>
                  <a:pt x="5564" y="1279"/>
                  <a:pt x="5564" y="1279"/>
                  <a:pt x="5564" y="1279"/>
                </a:cubicBezTo>
                <a:lnTo>
                  <a:pt x="5151" y="1279"/>
                </a:lnTo>
                <a:close/>
                <a:moveTo>
                  <a:pt x="3054" y="35"/>
                </a:moveTo>
                <a:cubicBezTo>
                  <a:pt x="2642" y="1962"/>
                  <a:pt x="2642" y="1962"/>
                  <a:pt x="2642" y="1962"/>
                </a:cubicBezTo>
                <a:cubicBezTo>
                  <a:pt x="2143" y="1962"/>
                  <a:pt x="2143" y="1962"/>
                  <a:pt x="2143" y="1962"/>
                </a:cubicBezTo>
                <a:cubicBezTo>
                  <a:pt x="2555" y="35"/>
                  <a:pt x="2555" y="35"/>
                  <a:pt x="2555" y="35"/>
                </a:cubicBezTo>
                <a:lnTo>
                  <a:pt x="3054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ADFF8812-476B-8F14-BA54-631031C31615}"/>
              </a:ext>
            </a:extLst>
          </p:cNvPr>
          <p:cNvSpPr txBox="1"/>
          <p:nvPr/>
        </p:nvSpPr>
        <p:spPr>
          <a:xfrm>
            <a:off x="9155177" y="6578958"/>
            <a:ext cx="2029866" cy="10583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r"/>
            <a:r>
              <a:rPr lang="en-GB" sz="600" b="0" i="0" u="none" strike="noStrike" kern="1200" spc="0" baseline="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©2025 Visa. All rights reserved. </a:t>
            </a:r>
          </a:p>
        </p:txBody>
      </p:sp>
    </p:spTree>
    <p:extLst>
      <p:ext uri="{BB962C8B-B14F-4D97-AF65-F5344CB8AC3E}">
        <p14:creationId xmlns:p14="http://schemas.microsoft.com/office/powerpoint/2010/main" val="1528893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4" name="PlaceHolder 1"/>
          <p:cNvSpPr>
            <a:spLocks noGrp="1"/>
          </p:cNvSpPr>
          <p:nvPr>
            <p:ph type="sldNum" idx="4294967295"/>
          </p:nvPr>
        </p:nvSpPr>
        <p:spPr>
          <a:xfrm>
            <a:off x="11657160" y="6356520"/>
            <a:ext cx="534240" cy="396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 defTabSz="914377">
              <a:lnSpc>
                <a:spcPct val="100000"/>
              </a:lnSpc>
              <a:buNone/>
              <a:tabLst>
                <a:tab pos="0" algn="l"/>
              </a:tabLst>
              <a:defRPr lang="en-GB" sz="1200" b="0" strike="noStrike" spc="-1">
                <a:solidFill>
                  <a:schemeClr val="dk1"/>
                </a:solidFill>
                <a:latin typeface="Montserrat"/>
                <a:ea typeface="Montserrat"/>
              </a:defRPr>
            </a:lvl1pPr>
          </a:lstStyle>
          <a:p>
            <a:pPr>
              <a:buClrTx/>
            </a:pPr>
            <a:fld id="{E302A286-1E8D-4FCD-85D9-92B4610F62FC}" type="slidenum">
              <a:rPr lang="en-GB" kern="1200">
                <a:solidFill>
                  <a:srgbClr val="000000"/>
                </a:solidFill>
                <a:latin typeface="+mn-lt"/>
                <a:cs typeface="+mn-cs"/>
              </a:rPr>
              <a:pPr>
                <a:buClrTx/>
              </a:pPr>
              <a:t>3</a:t>
            </a:fld>
            <a:endParaRPr lang="en-US" kern="1200">
              <a:solidFill>
                <a:srgbClr val="000000"/>
              </a:solidFill>
              <a:latin typeface="+mn-lt"/>
              <a:cs typeface="+mn-cs"/>
            </a:endParaRPr>
          </a:p>
        </p:txBody>
      </p:sp>
      <p:sp>
        <p:nvSpPr>
          <p:cNvPr id="1125" name="Google Shape;187;p8"/>
          <p:cNvSpPr/>
          <p:nvPr/>
        </p:nvSpPr>
        <p:spPr>
          <a:xfrm>
            <a:off x="449135" y="379225"/>
            <a:ext cx="11631101" cy="984885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90000" tIns="91440" rIns="90000" bIns="91440" anchor="ctr">
            <a:spAutoFit/>
          </a:bodyPr>
          <a:lstStyle/>
          <a:p>
            <a:pPr defTabSz="914377"/>
            <a:r>
              <a:rPr lang="en-GB" sz="3200" b="1" spc="-1" dirty="0"/>
              <a:t>EWC Payment Taskforce</a:t>
            </a:r>
          </a:p>
          <a:p>
            <a:pPr defTabSz="914377"/>
            <a:r>
              <a:rPr lang="en-GB" sz="2000" spc="-1" dirty="0"/>
              <a:t>Exploring barriers and enablers to scale adoption and acceptance of the EU DI Wallet in Payments </a:t>
            </a:r>
            <a:endParaRPr lang="en-US" sz="2000" spc="-1" dirty="0"/>
          </a:p>
        </p:txBody>
      </p:sp>
      <p:sp>
        <p:nvSpPr>
          <p:cNvPr id="1126" name="Rectangle 28"/>
          <p:cNvSpPr/>
          <p:nvPr/>
        </p:nvSpPr>
        <p:spPr>
          <a:xfrm>
            <a:off x="5992920" y="1625400"/>
            <a:ext cx="5411160" cy="4189680"/>
          </a:xfrm>
          <a:prstGeom prst="rect">
            <a:avLst/>
          </a:prstGeom>
          <a:solidFill>
            <a:srgbClr val="E6E6E6"/>
          </a:solidFill>
          <a:ln w="127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377">
              <a:tabLst>
                <a:tab pos="0" algn="l"/>
              </a:tabLst>
            </a:pPr>
            <a:endParaRPr lang="fr-FR" sz="1600" spc="-1">
              <a:solidFill>
                <a:srgbClr val="FFFFFF"/>
              </a:solidFill>
            </a:endParaRPr>
          </a:p>
        </p:txBody>
      </p:sp>
      <p:pic>
        <p:nvPicPr>
          <p:cNvPr id="1127" name="Picture 2" descr="index.html"/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3816540" y="4497513"/>
            <a:ext cx="1407600" cy="584280"/>
          </a:xfrm>
          <a:prstGeom prst="rect">
            <a:avLst/>
          </a:prstGeom>
          <a:ln w="0">
            <a:noFill/>
          </a:ln>
        </p:spPr>
      </p:pic>
      <p:pic>
        <p:nvPicPr>
          <p:cNvPr id="1128" name="Picture 6" descr="Banca Transilvania Logo PNG Vector (PDF) Free Download"/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4134964" y="2188768"/>
            <a:ext cx="916552" cy="737733"/>
          </a:xfrm>
          <a:prstGeom prst="rect">
            <a:avLst/>
          </a:prstGeom>
          <a:ln w="0">
            <a:noFill/>
          </a:ln>
        </p:spPr>
      </p:pic>
      <p:pic>
        <p:nvPicPr>
          <p:cNvPr id="1129" name="Picture 8" descr="Digidentity | Cloud Signature Consortium"/>
          <p:cNvPicPr/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3464624" y="1612423"/>
            <a:ext cx="1476720" cy="449640"/>
          </a:xfrm>
          <a:prstGeom prst="rect">
            <a:avLst/>
          </a:prstGeom>
          <a:ln w="0">
            <a:noFill/>
          </a:ln>
        </p:spPr>
      </p:pic>
      <p:pic>
        <p:nvPicPr>
          <p:cNvPr id="1130" name="Picture 10" descr="iGrant.io: Your data, your choice."/>
          <p:cNvPicPr/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2068904" y="1501903"/>
            <a:ext cx="1354320" cy="701640"/>
          </a:xfrm>
          <a:prstGeom prst="rect">
            <a:avLst/>
          </a:prstGeom>
          <a:ln w="0">
            <a:noFill/>
          </a:ln>
        </p:spPr>
      </p:pic>
      <p:pic>
        <p:nvPicPr>
          <p:cNvPr id="1131" name="Graphic 33"/>
          <p:cNvPicPr/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1073504" y="1565623"/>
            <a:ext cx="954000" cy="515880"/>
          </a:xfrm>
          <a:prstGeom prst="rect">
            <a:avLst/>
          </a:prstGeom>
          <a:ln w="0">
            <a:noFill/>
          </a:ln>
        </p:spPr>
      </p:pic>
      <p:pic>
        <p:nvPicPr>
          <p:cNvPr id="1132" name="Picture 16" descr="Piraeus Bank — Wikipédia"/>
          <p:cNvPicPr/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2901248" y="2262435"/>
            <a:ext cx="770760" cy="590400"/>
          </a:xfrm>
          <a:prstGeom prst="rect">
            <a:avLst/>
          </a:prstGeom>
          <a:ln w="0">
            <a:noFill/>
          </a:ln>
        </p:spPr>
      </p:pic>
      <p:pic>
        <p:nvPicPr>
          <p:cNvPr id="1133" name="Graphic 35"/>
          <p:cNvPicPr/>
          <p:nvPr/>
        </p:nvPicPr>
        <p:blipFill>
          <a:blip r:embed="rId9"/>
          <a:stretch/>
        </p:blipFill>
        <p:spPr>
          <a:xfrm>
            <a:off x="1191019" y="2430151"/>
            <a:ext cx="1532160" cy="277920"/>
          </a:xfrm>
          <a:prstGeom prst="rect">
            <a:avLst/>
          </a:prstGeom>
          <a:ln w="0">
            <a:noFill/>
          </a:ln>
        </p:spPr>
      </p:pic>
      <p:pic>
        <p:nvPicPr>
          <p:cNvPr id="1134" name="Picture 22"/>
          <p:cNvPicPr/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2799596" y="3760740"/>
            <a:ext cx="839880" cy="584280"/>
          </a:xfrm>
          <a:prstGeom prst="rect">
            <a:avLst/>
          </a:prstGeom>
          <a:ln w="0">
            <a:noFill/>
          </a:ln>
        </p:spPr>
      </p:pic>
      <p:pic>
        <p:nvPicPr>
          <p:cNvPr id="1135" name="Picture 24" descr="Press | European open banking platform | Tink"/>
          <p:cNvPicPr/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3990960" y="5300883"/>
            <a:ext cx="948960" cy="666720"/>
          </a:xfrm>
          <a:prstGeom prst="rect">
            <a:avLst/>
          </a:prstGeom>
          <a:ln w="0">
            <a:noFill/>
          </a:ln>
        </p:spPr>
      </p:pic>
      <p:pic>
        <p:nvPicPr>
          <p:cNvPr id="1136" name="Picture 26" descr="Token ID - A Visa Solution | LinkedIn"/>
          <p:cNvPicPr/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11559" y="5525883"/>
            <a:ext cx="1036080" cy="375840"/>
          </a:xfrm>
          <a:prstGeom prst="rect">
            <a:avLst/>
          </a:prstGeom>
          <a:ln w="0">
            <a:noFill/>
          </a:ln>
        </p:spPr>
      </p:pic>
      <p:pic>
        <p:nvPicPr>
          <p:cNvPr id="1137" name="Picture 30" descr="Visa logo : histoire, signification et évolution, symbole"/>
          <p:cNvPicPr/>
          <p:nvPr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1366319" y="5433003"/>
            <a:ext cx="894960" cy="402480"/>
          </a:xfrm>
          <a:prstGeom prst="rect">
            <a:avLst/>
          </a:prstGeom>
          <a:ln w="0">
            <a:noFill/>
          </a:ln>
        </p:spPr>
      </p:pic>
      <p:sp>
        <p:nvSpPr>
          <p:cNvPr id="1138" name="TextBox 40"/>
          <p:cNvSpPr/>
          <p:nvPr/>
        </p:nvSpPr>
        <p:spPr>
          <a:xfrm>
            <a:off x="6122880" y="1693441"/>
            <a:ext cx="5036760" cy="3968864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377">
              <a:tabLst>
                <a:tab pos="0" algn="l"/>
              </a:tabLst>
            </a:pPr>
            <a:r>
              <a:rPr lang="en-GB" sz="1400" b="1" spc="-1" dirty="0"/>
              <a:t>Our belief</a:t>
            </a:r>
            <a:endParaRPr lang="en-US" sz="1400" spc="-1" dirty="0"/>
          </a:p>
          <a:p>
            <a:pPr marL="285833" indent="-285833" defTabSz="914377">
              <a:buFont typeface="Arial"/>
              <a:buChar char="•"/>
              <a:tabLst>
                <a:tab pos="0" algn="l"/>
              </a:tabLst>
            </a:pPr>
            <a:r>
              <a:rPr lang="en-GB" sz="1400" spc="-1" dirty="0"/>
              <a:t>Payment is a key use case to drive adoption of EUDI wallets</a:t>
            </a:r>
            <a:endParaRPr lang="en-US" sz="1400" spc="-1" dirty="0"/>
          </a:p>
          <a:p>
            <a:pPr marL="285833" indent="-285833" defTabSz="914377">
              <a:buFont typeface="Arial"/>
              <a:buChar char="•"/>
              <a:tabLst>
                <a:tab pos="0" algn="l"/>
              </a:tabLst>
            </a:pPr>
            <a:r>
              <a:rPr lang="en-GB" sz="1400" spc="-1" dirty="0"/>
              <a:t>Open Standards will benefit the whole ecosystem</a:t>
            </a:r>
            <a:endParaRPr lang="en-US" sz="1400" spc="-1" dirty="0"/>
          </a:p>
          <a:p>
            <a:pPr marL="285833" indent="-285833" defTabSz="914377">
              <a:buFont typeface="Arial"/>
              <a:buChar char="•"/>
              <a:tabLst>
                <a:tab pos="0" algn="l"/>
              </a:tabLst>
            </a:pPr>
            <a:r>
              <a:rPr lang="en-GB" sz="1400" spc="-1" dirty="0"/>
              <a:t>Banks will have to propose to their customers the EUDI wallet as an alternative SCA method for online payment by end 2027</a:t>
            </a:r>
            <a:endParaRPr lang="en-US" sz="1400" spc="-1" dirty="0"/>
          </a:p>
          <a:p>
            <a:pPr defTabSz="914377">
              <a:tabLst>
                <a:tab pos="0" algn="l"/>
              </a:tabLst>
            </a:pPr>
            <a:endParaRPr lang="en-US" sz="1400" spc="-1" dirty="0"/>
          </a:p>
          <a:p>
            <a:pPr defTabSz="914377">
              <a:tabLst>
                <a:tab pos="0" algn="l"/>
              </a:tabLst>
            </a:pPr>
            <a:r>
              <a:rPr lang="en-GB" sz="1400" b="1" spc="-1" dirty="0"/>
              <a:t>Guiding principles</a:t>
            </a:r>
            <a:endParaRPr lang="en-US" sz="1400" spc="-1" dirty="0"/>
          </a:p>
          <a:p>
            <a:pPr marL="285833" indent="-285833" defTabSz="914377">
              <a:buFont typeface="Arial"/>
              <a:buChar char="•"/>
              <a:tabLst>
                <a:tab pos="0" algn="l"/>
              </a:tabLst>
            </a:pPr>
            <a:r>
              <a:rPr lang="en-GB" sz="1400" b="1" spc="-1" dirty="0"/>
              <a:t>Inclusion</a:t>
            </a:r>
            <a:r>
              <a:rPr lang="en-GB" sz="1400" spc="-1" dirty="0"/>
              <a:t> of card </a:t>
            </a:r>
            <a:r>
              <a:rPr lang="en-GB" sz="1400" u="sng" spc="-1" dirty="0"/>
              <a:t>and</a:t>
            </a:r>
            <a:r>
              <a:rPr lang="en-GB" sz="1400" spc="-1" dirty="0"/>
              <a:t> account payments – everyday payments</a:t>
            </a:r>
            <a:endParaRPr lang="en-US" sz="1400" spc="-1" dirty="0"/>
          </a:p>
          <a:p>
            <a:pPr marL="285833" indent="-285833" defTabSz="914377">
              <a:buFont typeface="Arial"/>
              <a:buChar char="•"/>
              <a:tabLst>
                <a:tab pos="0" algn="l"/>
              </a:tabLst>
            </a:pPr>
            <a:r>
              <a:rPr lang="en-GB" sz="1400" b="1" spc="-1" dirty="0"/>
              <a:t>Minimization</a:t>
            </a:r>
            <a:r>
              <a:rPr lang="en-GB" sz="1400" spc="-1" dirty="0"/>
              <a:t> of the impact on existing payment infrastructure</a:t>
            </a:r>
            <a:endParaRPr lang="en-US" sz="1400" spc="-1" dirty="0"/>
          </a:p>
          <a:p>
            <a:pPr marL="285833" indent="-285833" defTabSz="914377">
              <a:buFont typeface="Arial"/>
              <a:buChar char="•"/>
              <a:tabLst>
                <a:tab pos="0" algn="l"/>
              </a:tabLst>
            </a:pPr>
            <a:r>
              <a:rPr lang="en-GB" sz="1400" b="1" spc="-1" dirty="0"/>
              <a:t>Innovation</a:t>
            </a:r>
            <a:r>
              <a:rPr lang="en-GB" sz="1400" spc="-1" dirty="0"/>
              <a:t> by combining identity and payment credentials</a:t>
            </a:r>
            <a:endParaRPr lang="en-US" sz="1400" spc="-1" dirty="0"/>
          </a:p>
          <a:p>
            <a:pPr defTabSz="914377">
              <a:tabLst>
                <a:tab pos="0" algn="l"/>
              </a:tabLst>
            </a:pPr>
            <a:endParaRPr lang="en-US" sz="1400" spc="-1" dirty="0"/>
          </a:p>
          <a:p>
            <a:pPr defTabSz="914377">
              <a:tabLst>
                <a:tab pos="0" algn="l"/>
              </a:tabLst>
            </a:pPr>
            <a:r>
              <a:rPr lang="en-GB" sz="1400" b="1" spc="-1" dirty="0"/>
              <a:t>Objectives</a:t>
            </a:r>
            <a:endParaRPr lang="en-US" sz="1400" spc="-1" dirty="0"/>
          </a:p>
          <a:p>
            <a:pPr marL="285833" indent="-285833" defTabSz="914377">
              <a:buFont typeface="Arial"/>
              <a:buChar char="•"/>
              <a:tabLst>
                <a:tab pos="0" algn="l"/>
              </a:tabLst>
            </a:pPr>
            <a:r>
              <a:rPr lang="en-GB" sz="1400" spc="-1" dirty="0"/>
              <a:t>Define SCA specifications, build and pilot selected use cases</a:t>
            </a:r>
            <a:endParaRPr lang="en-US" sz="1400" spc="-1" dirty="0"/>
          </a:p>
          <a:p>
            <a:pPr marL="285833" indent="-285833" defTabSz="914377">
              <a:buFont typeface="Arial"/>
              <a:buChar char="•"/>
              <a:tabLst>
                <a:tab pos="0" algn="l"/>
              </a:tabLst>
            </a:pPr>
            <a:r>
              <a:rPr lang="en-GB" sz="1400" spc="-1" dirty="0"/>
              <a:t>Identify barriers to adoption (regulation, UX, …)</a:t>
            </a:r>
            <a:endParaRPr lang="en-US" sz="1400" spc="-1" dirty="0"/>
          </a:p>
          <a:p>
            <a:pPr marL="285833" indent="-285833" defTabSz="914377">
              <a:buFont typeface="Arial"/>
              <a:buChar char="•"/>
              <a:tabLst>
                <a:tab pos="0" algn="l"/>
              </a:tabLst>
            </a:pPr>
            <a:r>
              <a:rPr lang="en-GB" sz="1400" spc="-1" dirty="0"/>
              <a:t>Evaluate opportunities beyond SCA: EUDI Wallet to initiate payments (card and account tokenization)</a:t>
            </a:r>
            <a:endParaRPr lang="en-US" sz="1400" spc="-1" dirty="0"/>
          </a:p>
          <a:p>
            <a:pPr marL="285833" indent="-285833" defTabSz="914377">
              <a:buFont typeface="Arial"/>
              <a:buChar char="•"/>
              <a:tabLst>
                <a:tab pos="0" algn="l"/>
              </a:tabLst>
            </a:pPr>
            <a:r>
              <a:rPr lang="en-GB" sz="1400" spc="-1" dirty="0"/>
              <a:t>EWC specifications and findings to serve as input for future standards (ARF Rulebook, </a:t>
            </a:r>
            <a:r>
              <a:rPr lang="en-GB" sz="1400" spc="-1" dirty="0" err="1"/>
              <a:t>EMVco</a:t>
            </a:r>
            <a:r>
              <a:rPr lang="en-GB" sz="1400" spc="-1" dirty="0"/>
              <a:t>, Berlin Group, …)</a:t>
            </a:r>
            <a:endParaRPr lang="en-US" sz="1400" spc="-1" dirty="0"/>
          </a:p>
        </p:txBody>
      </p:sp>
      <p:pic>
        <p:nvPicPr>
          <p:cNvPr id="1139" name="Picture 2" descr="BankID"/>
          <p:cNvPicPr/>
          <p:nvPr/>
        </p:nvPicPr>
        <p:blipFill>
          <a:blip r:embed="rId1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1203824" y="3056718"/>
            <a:ext cx="823680" cy="651367"/>
          </a:xfrm>
          <a:prstGeom prst="rect">
            <a:avLst/>
          </a:prstGeom>
          <a:ln w="0">
            <a:noFill/>
          </a:ln>
        </p:spPr>
      </p:pic>
      <p:pic>
        <p:nvPicPr>
          <p:cNvPr id="1141" name="Picture 4" descr="Outpayce | Prism Create"/>
          <p:cNvPicPr/>
          <p:nvPr/>
        </p:nvPicPr>
        <p:blipFill>
          <a:blip r:embed="rId1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1141184" y="3906642"/>
            <a:ext cx="1122189" cy="342431"/>
          </a:xfrm>
          <a:prstGeom prst="rect">
            <a:avLst/>
          </a:prstGeom>
          <a:ln w="0">
            <a:noFill/>
          </a:ln>
        </p:spPr>
      </p:pic>
      <p:pic>
        <p:nvPicPr>
          <p:cNvPr id="1026" name="Picture 2" descr="Home Page | InfoCert">
            <a:extLst>
              <a:ext uri="{FF2B5EF4-FFF2-40B4-BE49-F238E27FC236}">
                <a16:creationId xmlns:a16="http://schemas.microsoft.com/office/drawing/2014/main" id="{FF69D994-8E88-654A-6325-4678E5D770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921" y="4629556"/>
            <a:ext cx="1680291" cy="67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netcetera-logo - University of Information Science ...">
            <a:extLst>
              <a:ext uri="{FF2B5EF4-FFF2-40B4-BE49-F238E27FC236}">
                <a16:creationId xmlns:a16="http://schemas.microsoft.com/office/drawing/2014/main" id="{0209F48E-D200-8CAE-9630-08D7C00976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99" b="41921"/>
          <a:stretch/>
        </p:blipFill>
        <p:spPr bwMode="auto">
          <a:xfrm>
            <a:off x="3974205" y="3998779"/>
            <a:ext cx="1161040" cy="179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MEDIA KIT - FAST FERRIES">
            <a:extLst>
              <a:ext uri="{FF2B5EF4-FFF2-40B4-BE49-F238E27FC236}">
                <a16:creationId xmlns:a16="http://schemas.microsoft.com/office/drawing/2014/main" id="{5B4B2E9C-DD80-8E07-6E01-383393B0608D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829" y="4843652"/>
            <a:ext cx="1174179" cy="152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DDB1F4A-2FF8-CE01-DEDB-3BAD97634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0961" y="3224209"/>
            <a:ext cx="857779" cy="292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Product | ACS 3D Secure">
            <a:extLst>
              <a:ext uri="{FF2B5EF4-FFF2-40B4-BE49-F238E27FC236}">
                <a16:creationId xmlns:a16="http://schemas.microsoft.com/office/drawing/2014/main" id="{BDAD63F1-DB45-3C10-8B8F-F51B6AE582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477" y="3277222"/>
            <a:ext cx="886747" cy="186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A9A049E-76FD-70F2-26B5-9EC6759A6112}"/>
              </a:ext>
            </a:extLst>
          </p:cNvPr>
          <p:cNvSpPr txBox="1"/>
          <p:nvPr/>
        </p:nvSpPr>
        <p:spPr>
          <a:xfrm>
            <a:off x="146915" y="6349812"/>
            <a:ext cx="611777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377"/>
            <a:r>
              <a:rPr lang="en-GB" sz="1400" spc="-1"/>
              <a:t>As of 17 dec 2024</a:t>
            </a:r>
            <a:endParaRPr lang="en-GB" sz="1400"/>
          </a:p>
        </p:txBody>
      </p:sp>
    </p:spTree>
  </p:cSld>
  <p:clrMapOvr>
    <a:masterClrMapping/>
  </p:clrMapOvr>
  <p:transition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" name="PlaceHolder 1"/>
          <p:cNvSpPr>
            <a:spLocks noGrp="1"/>
          </p:cNvSpPr>
          <p:nvPr>
            <p:ph type="title"/>
          </p:nvPr>
        </p:nvSpPr>
        <p:spPr>
          <a:xfrm>
            <a:off x="628560" y="365040"/>
            <a:ext cx="11562480" cy="714613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  <a:spcAft>
                <a:spcPts val="600"/>
              </a:spcAft>
              <a:tabLst>
                <a:tab pos="0" algn="l"/>
              </a:tabLst>
            </a:pPr>
            <a:r>
              <a:rPr lang="en-GB" spc="-1" dirty="0">
                <a:solidFill>
                  <a:schemeClr val="dk1"/>
                </a:solidFill>
                <a:latin typeface="+mn-lt"/>
                <a:ea typeface="Trebuchet MS"/>
                <a:cs typeface="Arial" panose="020B0604020202020204" pitchFamily="34" charset="0"/>
              </a:rPr>
              <a:t>Scope: Card and account payments</a:t>
            </a:r>
            <a:endParaRPr lang="en-GB" sz="4400" strike="noStrike" spc="-1" noProof="0" dirty="0">
              <a:solidFill>
                <a:schemeClr val="dk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1143" name="PlaceHolder 2"/>
          <p:cNvSpPr>
            <a:spLocks noGrp="1"/>
          </p:cNvSpPr>
          <p:nvPr>
            <p:ph type="sldNum" idx="151"/>
          </p:nvPr>
        </p:nvSpPr>
        <p:spPr>
          <a:xfrm>
            <a:off x="11657160" y="6356520"/>
            <a:ext cx="534240" cy="396000"/>
          </a:xfrm>
          <a:prstGeom prst="rect">
            <a:avLst/>
          </a:prstGeom>
          <a:noFill/>
          <a:ln w="0">
            <a:noFill/>
          </a:ln>
        </p:spPr>
        <p:txBody>
          <a:bodyPr lIns="90000" tIns="45000" rIns="90000" bIns="45000" anchor="t">
            <a:noAutofit/>
          </a:bodyPr>
          <a:lstStyle>
            <a:lvl1pPr indent="0" defTabSz="914400">
              <a:lnSpc>
                <a:spcPct val="100000"/>
              </a:lnSpc>
              <a:buNone/>
              <a:tabLst>
                <a:tab pos="0" algn="l"/>
              </a:tabLst>
              <a:defRPr lang="en-GB" sz="1200" b="0" strike="noStrike" spc="-1">
                <a:solidFill>
                  <a:schemeClr val="dk1"/>
                </a:solidFill>
                <a:latin typeface="Montserrat"/>
                <a:ea typeface="Montserra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fld id="{C003C702-0E04-4F26-9C68-03C37D2519D9}" type="slidenum">
              <a:rPr kumimoji="0" lang="en-GB" sz="1200" b="0" i="0" u="none" strike="noStrike" kern="1200" cap="none" spc="-1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Montserrat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0" algn="l"/>
                </a:tabLst>
                <a:defRPr/>
              </a:pPr>
              <a:t>4</a:t>
            </a:fld>
            <a:endParaRPr kumimoji="0" lang="en-GB" sz="1200" b="0" i="0" u="none" strike="noStrike" kern="1200" cap="none" spc="-1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+mn-cs"/>
            </a:endParaRPr>
          </a:p>
        </p:txBody>
      </p:sp>
      <p:sp>
        <p:nvSpPr>
          <p:cNvPr id="1146" name="TextBox 6"/>
          <p:cNvSpPr/>
          <p:nvPr/>
        </p:nvSpPr>
        <p:spPr>
          <a:xfrm>
            <a:off x="1497221" y="3968319"/>
            <a:ext cx="3673800" cy="178365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1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en-GB" sz="2000" b="1" i="0" u="sng" strike="noStrike" kern="1200" cap="none" spc="-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Payment Authentication</a:t>
            </a:r>
            <a:endParaRPr kumimoji="0" lang="en-GB" sz="20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1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en-GB" sz="1600" b="1" i="0" u="none" strike="noStrike" kern="1200" cap="none" spc="-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EUDIW as an alternative SCA method for online payments</a:t>
            </a:r>
            <a:endParaRPr kumimoji="0" lang="en-GB" sz="16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en-GB" sz="1600" b="0" i="1" u="none" strike="noStrike" kern="1200" cap="none" spc="-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Satisfying eIDAS2 regulatory obligations for banks to accept the EUDIW by the end of 2027</a:t>
            </a:r>
            <a:endParaRPr kumimoji="0" lang="en-GB" sz="16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147" name="TextBox 7"/>
          <p:cNvSpPr/>
          <p:nvPr/>
        </p:nvSpPr>
        <p:spPr>
          <a:xfrm>
            <a:off x="6843221" y="3947368"/>
            <a:ext cx="4114080" cy="1352763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1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en-GB" sz="2000" b="1" i="0" u="sng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Payment Initiation</a:t>
            </a:r>
            <a:endParaRPr kumimoji="0" lang="en-GB" sz="2000" b="0" i="0" u="none" strike="noStrike" kern="1200" cap="none" spc="-1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1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en-GB" sz="1800" b="1" i="0" u="none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EUDIW as a payment wallet, holding payment credentials</a:t>
            </a:r>
            <a:endParaRPr kumimoji="0" lang="en-GB" sz="1800" b="0" i="0" u="none" strike="noStrike" kern="1200" cap="none" spc="-1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0" algn="l"/>
              </a:tabLst>
              <a:defRPr/>
            </a:pPr>
            <a:r>
              <a:rPr kumimoji="0" lang="en-GB" sz="1600" b="0" i="1" u="none" strike="noStrike" kern="1200" cap="none" spc="-1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Beyond SCA, opportunities instore or online</a:t>
            </a:r>
            <a:endParaRPr kumimoji="0" lang="en-GB" sz="1600" b="0" i="0" u="none" strike="noStrike" kern="1200" cap="none" spc="-1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1148" name="Picture 3" descr="A person sitting on a couch with a dog on her lap&#10;&#10;Description automatically generated"/>
          <p:cNvPicPr/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/>
        </p:blipFill>
        <p:spPr>
          <a:xfrm>
            <a:off x="1952981" y="2138439"/>
            <a:ext cx="2762280" cy="1841400"/>
          </a:xfrm>
          <a:prstGeom prst="rect">
            <a:avLst/>
          </a:prstGeom>
          <a:ln w="0">
            <a:noFill/>
          </a:ln>
        </p:spPr>
      </p:pic>
      <p:pic>
        <p:nvPicPr>
          <p:cNvPr id="1149" name="Picture 8" descr="A person paying with a mobile phone&#10;&#10;Description automatically generated"/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21103" y="2127633"/>
            <a:ext cx="3100680" cy="18414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66B310-8481-7A38-1C15-32EB3FC8D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latin typeface="+mn-lt"/>
              </a:rPr>
              <a:t>Online SCA key concepts (1)</a:t>
            </a:r>
          </a:p>
        </p:txBody>
      </p:sp>
      <p:pic>
        <p:nvPicPr>
          <p:cNvPr id="3" name="Google Shape;219;p17" descr="Profile 01 ">
            <a:extLst>
              <a:ext uri="{FF2B5EF4-FFF2-40B4-BE49-F238E27FC236}">
                <a16:creationId xmlns:a16="http://schemas.microsoft.com/office/drawing/2014/main" id="{F265F6C4-7555-3501-BF9F-93F7EEB17C20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3592440" y="4333320"/>
            <a:ext cx="546840" cy="546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" name="Google Shape;220;p17">
            <a:extLst>
              <a:ext uri="{FF2B5EF4-FFF2-40B4-BE49-F238E27FC236}">
                <a16:creationId xmlns:a16="http://schemas.microsoft.com/office/drawing/2014/main" id="{97DB8588-8192-516C-3FF7-4D2F39E389B5}"/>
              </a:ext>
            </a:extLst>
          </p:cNvPr>
          <p:cNvSpPr/>
          <p:nvPr/>
        </p:nvSpPr>
        <p:spPr>
          <a:xfrm>
            <a:off x="3486240" y="4904640"/>
            <a:ext cx="769320" cy="23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GB" sz="1000" b="0" u="none" strike="noStrike">
                <a:effectLst/>
                <a:uFillTx/>
                <a:ea typeface="Arial"/>
              </a:rPr>
              <a:t>User</a:t>
            </a:r>
            <a:endParaRPr lang="en-GB" sz="1000" b="0" u="none" strike="noStrike">
              <a:effectLst/>
              <a:uFillTx/>
            </a:endParaRPr>
          </a:p>
        </p:txBody>
      </p:sp>
      <p:pic>
        <p:nvPicPr>
          <p:cNvPr id="5" name="Google Shape;221;p17" descr="Mobile ">
            <a:extLst>
              <a:ext uri="{FF2B5EF4-FFF2-40B4-BE49-F238E27FC236}">
                <a16:creationId xmlns:a16="http://schemas.microsoft.com/office/drawing/2014/main" id="{3B528B33-1968-7D8C-D4A0-2A446CC85B08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3636360" y="3544560"/>
            <a:ext cx="455400" cy="455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6" name="Google Shape;222;p17">
            <a:extLst>
              <a:ext uri="{FF2B5EF4-FFF2-40B4-BE49-F238E27FC236}">
                <a16:creationId xmlns:a16="http://schemas.microsoft.com/office/drawing/2014/main" id="{BE02C3CC-9A26-0278-D0EC-F2A7B59F0CB2}"/>
              </a:ext>
            </a:extLst>
          </p:cNvPr>
          <p:cNvSpPr/>
          <p:nvPr/>
        </p:nvSpPr>
        <p:spPr>
          <a:xfrm>
            <a:off x="3486240" y="4054680"/>
            <a:ext cx="769320" cy="23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GB" sz="1000" b="0" u="none" strike="noStrike">
                <a:effectLst/>
                <a:uFillTx/>
              </a:rPr>
              <a:t>EU </a:t>
            </a:r>
            <a:r>
              <a:rPr lang="en-GB" sz="1000" b="0" u="none" strike="noStrike">
                <a:effectLst/>
                <a:uFillTx/>
                <a:ea typeface="Arial"/>
              </a:rPr>
              <a:t>DI Wallet</a:t>
            </a:r>
            <a:endParaRPr lang="en-GB" sz="1000" b="0" u="none" strike="noStrike">
              <a:effectLst/>
              <a:uFillTx/>
            </a:endParaRPr>
          </a:p>
        </p:txBody>
      </p:sp>
      <p:pic>
        <p:nvPicPr>
          <p:cNvPr id="7" name="Google Shape;223;p17" descr="Issuer ">
            <a:extLst>
              <a:ext uri="{FF2B5EF4-FFF2-40B4-BE49-F238E27FC236}">
                <a16:creationId xmlns:a16="http://schemas.microsoft.com/office/drawing/2014/main" id="{FA6D68BB-B660-FA2B-93E9-E113FA66A58D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3592440" y="2433240"/>
            <a:ext cx="455400" cy="455400"/>
          </a:xfrm>
          <a:prstGeom prst="rect">
            <a:avLst/>
          </a:prstGeom>
          <a:noFill/>
          <a:ln w="0">
            <a:noFill/>
          </a:ln>
        </p:spPr>
      </p:pic>
      <p:cxnSp>
        <p:nvCxnSpPr>
          <p:cNvPr id="8" name="Google Shape;225;p17">
            <a:extLst>
              <a:ext uri="{FF2B5EF4-FFF2-40B4-BE49-F238E27FC236}">
                <a16:creationId xmlns:a16="http://schemas.microsoft.com/office/drawing/2014/main" id="{665EEF67-6B9D-FA8E-FBC2-5CE9AE2F10A2}"/>
              </a:ext>
            </a:extLst>
          </p:cNvPr>
          <p:cNvCxnSpPr/>
          <p:nvPr/>
        </p:nvCxnSpPr>
        <p:spPr>
          <a:xfrm rot="5400000">
            <a:off x="3592440" y="3218040"/>
            <a:ext cx="545400" cy="3600"/>
          </a:xfrm>
          <a:prstGeom prst="bentConnector3">
            <a:avLst>
              <a:gd name="adj1" fmla="val 50132"/>
            </a:avLst>
          </a:prstGeom>
          <a:ln w="9525">
            <a:solidFill>
              <a:srgbClr val="96918D"/>
            </a:solidFill>
            <a:miter/>
            <a:headEnd type="triangle" w="med" len="med"/>
            <a:tailEnd type="triangle" w="med" len="med"/>
          </a:ln>
        </p:spPr>
      </p:cxnSp>
      <p:cxnSp>
        <p:nvCxnSpPr>
          <p:cNvPr id="10" name="Google Shape;227;p17">
            <a:extLst>
              <a:ext uri="{FF2B5EF4-FFF2-40B4-BE49-F238E27FC236}">
                <a16:creationId xmlns:a16="http://schemas.microsoft.com/office/drawing/2014/main" id="{6AA82B4C-2EC9-6AFA-9B98-90FE469E41EB}"/>
              </a:ext>
            </a:extLst>
          </p:cNvPr>
          <p:cNvCxnSpPr>
            <a:endCxn id="4" idx="1"/>
          </p:cNvCxnSpPr>
          <p:nvPr/>
        </p:nvCxnSpPr>
        <p:spPr>
          <a:xfrm rot="10800000" flipV="1">
            <a:off x="3485880" y="2665800"/>
            <a:ext cx="12960" cy="2355840"/>
          </a:xfrm>
          <a:prstGeom prst="bentConnector3">
            <a:avLst>
              <a:gd name="adj1" fmla="val 111428"/>
            </a:avLst>
          </a:prstGeom>
          <a:ln w="9525">
            <a:solidFill>
              <a:srgbClr val="FFCB01"/>
            </a:solidFill>
            <a:miter/>
            <a:tailEnd type="triangle" w="med" len="med"/>
          </a:ln>
        </p:spPr>
      </p:cxnSp>
      <p:sp>
        <p:nvSpPr>
          <p:cNvPr id="11" name="TextBox 11">
            <a:extLst>
              <a:ext uri="{FF2B5EF4-FFF2-40B4-BE49-F238E27FC236}">
                <a16:creationId xmlns:a16="http://schemas.microsoft.com/office/drawing/2014/main" id="{3083B276-5B7C-D82F-62F6-92128E53B3C6}"/>
              </a:ext>
            </a:extLst>
          </p:cNvPr>
          <p:cNvSpPr/>
          <p:nvPr/>
        </p:nvSpPr>
        <p:spPr>
          <a:xfrm>
            <a:off x="2572560" y="1517400"/>
            <a:ext cx="7544520" cy="52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GB" sz="2800" b="0" u="none" strike="noStrike" dirty="0">
                <a:effectLst/>
                <a:uFillTx/>
              </a:rPr>
              <a:t>Registration of the EU DI Wallet with the bank</a:t>
            </a:r>
          </a:p>
        </p:txBody>
      </p:sp>
      <p:sp>
        <p:nvSpPr>
          <p:cNvPr id="12" name="TextBox 13">
            <a:extLst>
              <a:ext uri="{FF2B5EF4-FFF2-40B4-BE49-F238E27FC236}">
                <a16:creationId xmlns:a16="http://schemas.microsoft.com/office/drawing/2014/main" id="{35D3378D-3DCE-87DD-860E-ED98BB6AAB79}"/>
              </a:ext>
            </a:extLst>
          </p:cNvPr>
          <p:cNvSpPr/>
          <p:nvPr/>
        </p:nvSpPr>
        <p:spPr>
          <a:xfrm>
            <a:off x="5488920" y="2704680"/>
            <a:ext cx="4056480" cy="22788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14000"/>
              </a:lnSpc>
            </a:pPr>
            <a:r>
              <a:rPr lang="en-GB" sz="1800" b="0" u="none" strike="noStrike" dirty="0">
                <a:effectLst/>
                <a:uFillTx/>
                <a:ea typeface="Arial"/>
              </a:rPr>
              <a:t>Payer’s Payment Service Provider (ASPSP, Card Issuer) issues a “</a:t>
            </a:r>
            <a:r>
              <a:rPr lang="en-GB" sz="1800" b="1" u="none" strike="noStrike" dirty="0">
                <a:effectLst/>
                <a:uFillTx/>
                <a:ea typeface="Arial"/>
              </a:rPr>
              <a:t>SCA Attestation” </a:t>
            </a:r>
            <a:r>
              <a:rPr lang="en-GB" sz="1800" b="0" u="none" strike="noStrike" dirty="0">
                <a:effectLst/>
                <a:uFillTx/>
                <a:ea typeface="Arial"/>
              </a:rPr>
              <a:t>in user’s wallet</a:t>
            </a:r>
            <a:endParaRPr lang="en-GB" sz="1800" b="0" u="none" strike="noStrike" dirty="0">
              <a:effectLst/>
              <a:uFillTx/>
            </a:endParaRPr>
          </a:p>
          <a:p>
            <a:pPr defTabSz="914400">
              <a:lnSpc>
                <a:spcPct val="114000"/>
              </a:lnSpc>
            </a:pPr>
            <a:endParaRPr lang="en-GB" sz="1800" b="0" u="none" strike="noStrike" dirty="0">
              <a:effectLst/>
              <a:uFillTx/>
            </a:endParaRPr>
          </a:p>
          <a:p>
            <a:pPr defTabSz="914400">
              <a:lnSpc>
                <a:spcPct val="114000"/>
              </a:lnSpc>
            </a:pPr>
            <a:r>
              <a:rPr lang="en-GB" sz="1800" b="0" u="none" strike="noStrike" dirty="0">
                <a:effectLst/>
                <a:uFillTx/>
                <a:ea typeface="Arial"/>
              </a:rPr>
              <a:t>This is </a:t>
            </a:r>
            <a:r>
              <a:rPr lang="en-GB" sz="1800" b="1" u="none" strike="noStrike" dirty="0">
                <a:effectLst/>
                <a:uFillTx/>
                <a:ea typeface="Arial"/>
              </a:rPr>
              <a:t>one-off</a:t>
            </a:r>
            <a:r>
              <a:rPr lang="en-GB" sz="1800" b="0" u="none" strike="noStrike" dirty="0">
                <a:effectLst/>
                <a:uFillTx/>
                <a:ea typeface="Arial"/>
              </a:rPr>
              <a:t> and a </a:t>
            </a:r>
            <a:r>
              <a:rPr lang="en-GB" sz="1800" b="1" u="none" strike="noStrike" dirty="0">
                <a:effectLst/>
                <a:uFillTx/>
                <a:ea typeface="Arial"/>
              </a:rPr>
              <a:t>pre-requisite</a:t>
            </a:r>
            <a:r>
              <a:rPr lang="en-GB" sz="1800" b="0" u="none" strike="noStrike" dirty="0">
                <a:effectLst/>
                <a:uFillTx/>
                <a:ea typeface="Arial"/>
              </a:rPr>
              <a:t> to using the EUDI Wallet for online payments SCA</a:t>
            </a:r>
            <a:endParaRPr lang="en-GB" sz="1800" b="0" u="none" strike="noStrike" dirty="0">
              <a:effectLst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153176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D1D7A3-5B5E-87E0-6467-ABB9BFC5A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C1B4E-64EE-F54F-0002-4F8E53A58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latin typeface="+mn-lt"/>
              </a:rPr>
              <a:t>Online SCA key concepts (2)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id="{1A917D48-0356-B50C-2A26-EB24B61EC024}"/>
              </a:ext>
            </a:extLst>
          </p:cNvPr>
          <p:cNvSpPr/>
          <p:nvPr/>
        </p:nvSpPr>
        <p:spPr>
          <a:xfrm>
            <a:off x="1868815" y="1279490"/>
            <a:ext cx="8010360" cy="52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GB" sz="2800" b="0" u="none" strike="noStrike">
                <a:effectLst/>
                <a:uFillTx/>
              </a:rPr>
              <a:t>Bank-led SCA</a:t>
            </a:r>
          </a:p>
        </p:txBody>
      </p:sp>
      <p:sp>
        <p:nvSpPr>
          <p:cNvPr id="13" name="Google Shape;235;p18">
            <a:extLst>
              <a:ext uri="{FF2B5EF4-FFF2-40B4-BE49-F238E27FC236}">
                <a16:creationId xmlns:a16="http://schemas.microsoft.com/office/drawing/2014/main" id="{1C934BC0-D46B-E2BE-C023-672228C957CD}"/>
              </a:ext>
            </a:extLst>
          </p:cNvPr>
          <p:cNvSpPr/>
          <p:nvPr/>
        </p:nvSpPr>
        <p:spPr>
          <a:xfrm>
            <a:off x="1282015" y="2113250"/>
            <a:ext cx="2487240" cy="290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GB" sz="1300" b="1" u="none" strike="noStrike">
                <a:effectLst/>
                <a:uFillTx/>
                <a:ea typeface="Arial"/>
              </a:rPr>
              <a:t>Acceptance Domain</a:t>
            </a:r>
            <a:endParaRPr lang="en-GB" sz="1300" b="0" u="none" strike="noStrike">
              <a:effectLst/>
              <a:uFillTx/>
            </a:endParaRPr>
          </a:p>
        </p:txBody>
      </p:sp>
      <p:sp>
        <p:nvSpPr>
          <p:cNvPr id="14" name="Google Shape;236;p18">
            <a:extLst>
              <a:ext uri="{FF2B5EF4-FFF2-40B4-BE49-F238E27FC236}">
                <a16:creationId xmlns:a16="http://schemas.microsoft.com/office/drawing/2014/main" id="{925FD35F-0503-D10B-1114-D496A0D531BA}"/>
              </a:ext>
            </a:extLst>
          </p:cNvPr>
          <p:cNvSpPr/>
          <p:nvPr/>
        </p:nvSpPr>
        <p:spPr>
          <a:xfrm>
            <a:off x="4089655" y="2113250"/>
            <a:ext cx="2430720" cy="290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GB" sz="1300" b="1" u="none" strike="noStrike">
                <a:effectLst/>
                <a:uFillTx/>
                <a:ea typeface="Arial"/>
              </a:rPr>
              <a:t>Interoperability Domain</a:t>
            </a:r>
            <a:endParaRPr lang="en-GB" sz="1300" b="0" u="none" strike="noStrike">
              <a:effectLst/>
              <a:uFillTx/>
            </a:endParaRPr>
          </a:p>
        </p:txBody>
      </p:sp>
      <p:sp>
        <p:nvSpPr>
          <p:cNvPr id="15" name="Google Shape;237;p18">
            <a:extLst>
              <a:ext uri="{FF2B5EF4-FFF2-40B4-BE49-F238E27FC236}">
                <a16:creationId xmlns:a16="http://schemas.microsoft.com/office/drawing/2014/main" id="{6AD13C19-4B7F-6F39-2168-C148F911F463}"/>
              </a:ext>
            </a:extLst>
          </p:cNvPr>
          <p:cNvSpPr/>
          <p:nvPr/>
        </p:nvSpPr>
        <p:spPr>
          <a:xfrm>
            <a:off x="6990535" y="2113250"/>
            <a:ext cx="2478600" cy="290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GB" sz="1300" b="1" u="none" strike="noStrike">
                <a:effectLst/>
                <a:uFillTx/>
                <a:ea typeface="Arial"/>
              </a:rPr>
              <a:t>Bank Domain</a:t>
            </a:r>
            <a:endParaRPr lang="en-GB" sz="1300" b="0" u="none" strike="noStrike">
              <a:effectLst/>
              <a:uFillTx/>
            </a:endParaRPr>
          </a:p>
        </p:txBody>
      </p:sp>
      <p:pic>
        <p:nvPicPr>
          <p:cNvPr id="16" name="Google Shape;238;p18" descr="Profile 01 ">
            <a:extLst>
              <a:ext uri="{FF2B5EF4-FFF2-40B4-BE49-F238E27FC236}">
                <a16:creationId xmlns:a16="http://schemas.microsoft.com/office/drawing/2014/main" id="{B9757393-C411-03D3-5BDE-69BA9BC1C4BE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5031775" y="5475290"/>
            <a:ext cx="546840" cy="546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7" name="Google Shape;239;p18">
            <a:extLst>
              <a:ext uri="{FF2B5EF4-FFF2-40B4-BE49-F238E27FC236}">
                <a16:creationId xmlns:a16="http://schemas.microsoft.com/office/drawing/2014/main" id="{D72EED30-4AAF-1A72-02FB-625BFFC4A945}"/>
              </a:ext>
            </a:extLst>
          </p:cNvPr>
          <p:cNvSpPr/>
          <p:nvPr/>
        </p:nvSpPr>
        <p:spPr>
          <a:xfrm>
            <a:off x="4925575" y="6046970"/>
            <a:ext cx="769320" cy="23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GB" sz="1000" b="0" u="none" strike="noStrike">
                <a:effectLst/>
                <a:uFillTx/>
                <a:ea typeface="Arial"/>
              </a:rPr>
              <a:t>User</a:t>
            </a:r>
            <a:endParaRPr lang="en-GB" sz="1000" b="0" u="none" strike="noStrike">
              <a:effectLst/>
              <a:uFillTx/>
            </a:endParaRPr>
          </a:p>
        </p:txBody>
      </p:sp>
      <p:pic>
        <p:nvPicPr>
          <p:cNvPr id="18" name="Google Shape;240;p18" descr="Mobile ">
            <a:extLst>
              <a:ext uri="{FF2B5EF4-FFF2-40B4-BE49-F238E27FC236}">
                <a16:creationId xmlns:a16="http://schemas.microsoft.com/office/drawing/2014/main" id="{631D6FBE-5678-5EA3-86C7-E5CAB8AEF8E6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5082535" y="4638290"/>
            <a:ext cx="455400" cy="455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9" name="Google Shape;241;p18">
            <a:extLst>
              <a:ext uri="{FF2B5EF4-FFF2-40B4-BE49-F238E27FC236}">
                <a16:creationId xmlns:a16="http://schemas.microsoft.com/office/drawing/2014/main" id="{0C3FC608-CB28-38E6-CEA6-7697A17160F5}"/>
              </a:ext>
            </a:extLst>
          </p:cNvPr>
          <p:cNvSpPr/>
          <p:nvPr/>
        </p:nvSpPr>
        <p:spPr>
          <a:xfrm>
            <a:off x="4925575" y="5197010"/>
            <a:ext cx="769320" cy="23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GB" sz="1000" b="0" u="none" strike="noStrike">
                <a:effectLst/>
                <a:uFillTx/>
              </a:rPr>
              <a:t>EU </a:t>
            </a:r>
            <a:r>
              <a:rPr lang="en-GB" sz="1000" b="0" u="none" strike="noStrike">
                <a:effectLst/>
                <a:uFillTx/>
                <a:ea typeface="Arial"/>
              </a:rPr>
              <a:t>DI Wallet</a:t>
            </a:r>
            <a:endParaRPr lang="en-GB" sz="1000" b="0" u="none" strike="noStrike">
              <a:effectLst/>
              <a:uFillTx/>
            </a:endParaRPr>
          </a:p>
        </p:txBody>
      </p:sp>
      <p:sp>
        <p:nvSpPr>
          <p:cNvPr id="20" name="Google Shape;242;p18">
            <a:extLst>
              <a:ext uri="{FF2B5EF4-FFF2-40B4-BE49-F238E27FC236}">
                <a16:creationId xmlns:a16="http://schemas.microsoft.com/office/drawing/2014/main" id="{A72FE97B-606A-7624-F360-A562D85EE3C9}"/>
              </a:ext>
            </a:extLst>
          </p:cNvPr>
          <p:cNvSpPr/>
          <p:nvPr/>
        </p:nvSpPr>
        <p:spPr>
          <a:xfrm>
            <a:off x="2457775" y="3129170"/>
            <a:ext cx="873720" cy="358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GB" sz="1000" b="0" u="none" strike="noStrike">
                <a:effectLst/>
                <a:uFillTx/>
                <a:ea typeface="Arial"/>
              </a:rPr>
              <a:t>Card Acquirer or PISP</a:t>
            </a:r>
            <a:endParaRPr lang="en-GB" sz="1000" b="0" u="none" strike="noStrike">
              <a:effectLst/>
              <a:uFillTx/>
            </a:endParaRPr>
          </a:p>
        </p:txBody>
      </p:sp>
      <p:sp>
        <p:nvSpPr>
          <p:cNvPr id="21" name="Google Shape;243;p18">
            <a:extLst>
              <a:ext uri="{FF2B5EF4-FFF2-40B4-BE49-F238E27FC236}">
                <a16:creationId xmlns:a16="http://schemas.microsoft.com/office/drawing/2014/main" id="{5204E4A1-77BE-71E8-5BD9-1A8383969FFD}"/>
              </a:ext>
            </a:extLst>
          </p:cNvPr>
          <p:cNvSpPr/>
          <p:nvPr/>
        </p:nvSpPr>
        <p:spPr>
          <a:xfrm>
            <a:off x="1679455" y="3129170"/>
            <a:ext cx="769320" cy="358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GB" sz="1000" b="0" u="none" strike="noStrike">
                <a:effectLst/>
                <a:uFillTx/>
                <a:ea typeface="Arial"/>
              </a:rPr>
              <a:t>Merchant</a:t>
            </a:r>
            <a:endParaRPr lang="en-GB" sz="1000" b="0" u="none" strike="noStrike">
              <a:effectLst/>
              <a:uFillTx/>
            </a:endParaRPr>
          </a:p>
        </p:txBody>
      </p:sp>
      <p:pic>
        <p:nvPicPr>
          <p:cNvPr id="22" name="Google Shape;244;p18" descr="Acquirer ">
            <a:extLst>
              <a:ext uri="{FF2B5EF4-FFF2-40B4-BE49-F238E27FC236}">
                <a16:creationId xmlns:a16="http://schemas.microsoft.com/office/drawing/2014/main" id="{F2B5F140-9D55-AAED-FA8F-A8711A11DE3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2677375" y="2657930"/>
            <a:ext cx="455400" cy="455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3" name="Google Shape;245;p18" descr="Ecommerce ">
            <a:extLst>
              <a:ext uri="{FF2B5EF4-FFF2-40B4-BE49-F238E27FC236}">
                <a16:creationId xmlns:a16="http://schemas.microsoft.com/office/drawing/2014/main" id="{B462E1DE-FB03-767C-A7B9-EDFC7B15571B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1827055" y="2657930"/>
            <a:ext cx="455400" cy="455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4" name="Google Shape;246;p18" descr="Issuer ">
            <a:extLst>
              <a:ext uri="{FF2B5EF4-FFF2-40B4-BE49-F238E27FC236}">
                <a16:creationId xmlns:a16="http://schemas.microsoft.com/office/drawing/2014/main" id="{477903D6-AC49-8CBD-7C96-E0534894207E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894935" y="2625890"/>
            <a:ext cx="455400" cy="455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5" name="Google Shape;247;p18">
            <a:extLst>
              <a:ext uri="{FF2B5EF4-FFF2-40B4-BE49-F238E27FC236}">
                <a16:creationId xmlns:a16="http://schemas.microsoft.com/office/drawing/2014/main" id="{15DE3A05-F6F3-7EF9-75AE-28D954117F16}"/>
              </a:ext>
            </a:extLst>
          </p:cNvPr>
          <p:cNvSpPr/>
          <p:nvPr/>
        </p:nvSpPr>
        <p:spPr>
          <a:xfrm>
            <a:off x="8665615" y="3125930"/>
            <a:ext cx="869040" cy="358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GB" sz="1000" b="0" u="none" strike="noStrike">
                <a:effectLst/>
                <a:uFillTx/>
                <a:ea typeface="Arial"/>
              </a:rPr>
              <a:t>Card Issuer or</a:t>
            </a:r>
            <a:br>
              <a:rPr sz="1000"/>
            </a:br>
            <a:r>
              <a:rPr lang="en-GB" sz="1000" b="0" u="none" strike="noStrike">
                <a:effectLst/>
                <a:uFillTx/>
                <a:ea typeface="Arial"/>
              </a:rPr>
              <a:t>ASPSP</a:t>
            </a:r>
            <a:endParaRPr lang="en-GB" sz="1000" b="0" u="none" strike="noStrike">
              <a:effectLst/>
              <a:uFillTx/>
            </a:endParaRPr>
          </a:p>
        </p:txBody>
      </p:sp>
      <p:pic>
        <p:nvPicPr>
          <p:cNvPr id="26" name="Google Shape;248;p18" descr="Shield">
            <a:extLst>
              <a:ext uri="{FF2B5EF4-FFF2-40B4-BE49-F238E27FC236}">
                <a16:creationId xmlns:a16="http://schemas.microsoft.com/office/drawing/2014/main" id="{A2056CCF-CC47-0EF2-0AD9-648A44B05EDF}"/>
              </a:ext>
            </a:extLst>
          </p:cNvPr>
          <p:cNvPicPr/>
          <p:nvPr/>
        </p:nvPicPr>
        <p:blipFill>
          <a:blip r:embed="rId7"/>
          <a:stretch/>
        </p:blipFill>
        <p:spPr>
          <a:xfrm>
            <a:off x="7610455" y="2656130"/>
            <a:ext cx="455400" cy="455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7" name="Google Shape;249;p18">
            <a:extLst>
              <a:ext uri="{FF2B5EF4-FFF2-40B4-BE49-F238E27FC236}">
                <a16:creationId xmlns:a16="http://schemas.microsoft.com/office/drawing/2014/main" id="{DC4CC09D-41D4-9CF4-D864-885149021C48}"/>
              </a:ext>
            </a:extLst>
          </p:cNvPr>
          <p:cNvSpPr/>
          <p:nvPr/>
        </p:nvSpPr>
        <p:spPr>
          <a:xfrm>
            <a:off x="7200055" y="3118730"/>
            <a:ext cx="1282320" cy="358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GB" sz="1000" b="0" u="none" strike="noStrike">
                <a:effectLst/>
                <a:uFillTx/>
                <a:ea typeface="Arial"/>
              </a:rPr>
              <a:t>ACS or</a:t>
            </a:r>
            <a:br>
              <a:rPr sz="1000"/>
            </a:br>
            <a:r>
              <a:rPr lang="en-GB" sz="1000" b="0" u="none" strike="noStrike">
                <a:effectLst/>
                <a:uFillTx/>
                <a:ea typeface="Arial"/>
              </a:rPr>
              <a:t>OB Interface</a:t>
            </a:r>
            <a:endParaRPr lang="en-GB" sz="1000" b="0" u="none" strike="noStrike">
              <a:effectLst/>
              <a:uFillTx/>
            </a:endParaRPr>
          </a:p>
        </p:txBody>
      </p:sp>
      <p:sp>
        <p:nvSpPr>
          <p:cNvPr id="28" name="Google Shape;250;p18">
            <a:extLst>
              <a:ext uri="{FF2B5EF4-FFF2-40B4-BE49-F238E27FC236}">
                <a16:creationId xmlns:a16="http://schemas.microsoft.com/office/drawing/2014/main" id="{B8443505-F604-D5DC-C4DA-9B21446FA933}"/>
              </a:ext>
            </a:extLst>
          </p:cNvPr>
          <p:cNvSpPr/>
          <p:nvPr/>
        </p:nvSpPr>
        <p:spPr>
          <a:xfrm>
            <a:off x="1489375" y="2560730"/>
            <a:ext cx="2003760" cy="898200"/>
          </a:xfrm>
          <a:prstGeom prst="roundRect">
            <a:avLst>
              <a:gd name="adj" fmla="val 10037"/>
            </a:avLst>
          </a:prstGeom>
          <a:noFill/>
          <a:ln w="12700">
            <a:solidFill>
              <a:srgbClr val="96918D"/>
            </a:solidFill>
            <a:prstDash val="dash"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en-US" sz="1800" b="0" u="none" strike="noStrike">
              <a:effectLst/>
              <a:uFillTx/>
              <a:ea typeface="Arial"/>
            </a:endParaRPr>
          </a:p>
        </p:txBody>
      </p:sp>
      <p:sp>
        <p:nvSpPr>
          <p:cNvPr id="29" name="Google Shape;251;p18">
            <a:extLst>
              <a:ext uri="{FF2B5EF4-FFF2-40B4-BE49-F238E27FC236}">
                <a16:creationId xmlns:a16="http://schemas.microsoft.com/office/drawing/2014/main" id="{652F8A5C-C9D3-967F-6839-8B05290CEAA9}"/>
              </a:ext>
            </a:extLst>
          </p:cNvPr>
          <p:cNvSpPr/>
          <p:nvPr/>
        </p:nvSpPr>
        <p:spPr>
          <a:xfrm>
            <a:off x="7129135" y="2560730"/>
            <a:ext cx="2399400" cy="898200"/>
          </a:xfrm>
          <a:prstGeom prst="roundRect">
            <a:avLst>
              <a:gd name="adj" fmla="val 10037"/>
            </a:avLst>
          </a:prstGeom>
          <a:noFill/>
          <a:ln w="12700">
            <a:solidFill>
              <a:srgbClr val="96918D"/>
            </a:solidFill>
            <a:prstDash val="dash"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en-US" sz="1800" b="0" u="none" strike="noStrike">
              <a:effectLst/>
              <a:uFillTx/>
              <a:ea typeface="Arial"/>
            </a:endParaRPr>
          </a:p>
        </p:txBody>
      </p:sp>
      <p:cxnSp>
        <p:nvCxnSpPr>
          <p:cNvPr id="30" name="Google Shape;252;p18">
            <a:extLst>
              <a:ext uri="{FF2B5EF4-FFF2-40B4-BE49-F238E27FC236}">
                <a16:creationId xmlns:a16="http://schemas.microsoft.com/office/drawing/2014/main" id="{14E1EF94-0B16-3B55-B5FB-C987DB7FD566}"/>
              </a:ext>
            </a:extLst>
          </p:cNvPr>
          <p:cNvCxnSpPr>
            <a:endCxn id="28" idx="2"/>
          </p:cNvCxnSpPr>
          <p:nvPr/>
        </p:nvCxnSpPr>
        <p:spPr>
          <a:xfrm rot="16200000" flipV="1">
            <a:off x="2657215" y="3292610"/>
            <a:ext cx="2260080" cy="2592000"/>
          </a:xfrm>
          <a:prstGeom prst="bentConnector3">
            <a:avLst>
              <a:gd name="adj1" fmla="val -15"/>
            </a:avLst>
          </a:prstGeom>
          <a:ln w="9525">
            <a:solidFill>
              <a:srgbClr val="96918D"/>
            </a:solidFill>
            <a:miter/>
            <a:tailEnd type="triangle" w="med" len="med"/>
          </a:ln>
        </p:spPr>
      </p:cxnSp>
      <p:cxnSp>
        <p:nvCxnSpPr>
          <p:cNvPr id="31" name="Google Shape;253;p18">
            <a:extLst>
              <a:ext uri="{FF2B5EF4-FFF2-40B4-BE49-F238E27FC236}">
                <a16:creationId xmlns:a16="http://schemas.microsoft.com/office/drawing/2014/main" id="{2DE3EE7F-4C62-7EED-EEB4-CD614864D63F}"/>
              </a:ext>
            </a:extLst>
          </p:cNvPr>
          <p:cNvCxnSpPr/>
          <p:nvPr/>
        </p:nvCxnSpPr>
        <p:spPr>
          <a:xfrm>
            <a:off x="3494575" y="3020450"/>
            <a:ext cx="1543680" cy="1800"/>
          </a:xfrm>
          <a:prstGeom prst="straightConnector1">
            <a:avLst/>
          </a:prstGeom>
          <a:ln w="9525">
            <a:solidFill>
              <a:srgbClr val="1434CB"/>
            </a:solidFill>
            <a:miter/>
            <a:tailEnd type="triangle" w="med" len="med"/>
          </a:ln>
        </p:spPr>
      </p:cxnSp>
      <p:cxnSp>
        <p:nvCxnSpPr>
          <p:cNvPr id="32" name="Google Shape;254;p18">
            <a:extLst>
              <a:ext uri="{FF2B5EF4-FFF2-40B4-BE49-F238E27FC236}">
                <a16:creationId xmlns:a16="http://schemas.microsoft.com/office/drawing/2014/main" id="{9496625C-682B-9C0C-F2DB-5C37FAF328B9}"/>
              </a:ext>
            </a:extLst>
          </p:cNvPr>
          <p:cNvCxnSpPr/>
          <p:nvPr/>
        </p:nvCxnSpPr>
        <p:spPr>
          <a:xfrm>
            <a:off x="5585095" y="3029810"/>
            <a:ext cx="1545840" cy="1800"/>
          </a:xfrm>
          <a:prstGeom prst="straightConnector1">
            <a:avLst/>
          </a:prstGeom>
          <a:ln w="9525">
            <a:solidFill>
              <a:srgbClr val="1434CB"/>
            </a:solidFill>
            <a:miter/>
            <a:tailEnd type="triangle" w="med" len="med"/>
          </a:ln>
        </p:spPr>
      </p:cxnSp>
      <p:sp>
        <p:nvSpPr>
          <p:cNvPr id="33" name="Google Shape;256;p18">
            <a:extLst>
              <a:ext uri="{FF2B5EF4-FFF2-40B4-BE49-F238E27FC236}">
                <a16:creationId xmlns:a16="http://schemas.microsoft.com/office/drawing/2014/main" id="{00479F35-A749-6C76-13FD-5A32C676C77D}"/>
              </a:ext>
            </a:extLst>
          </p:cNvPr>
          <p:cNvSpPr/>
          <p:nvPr/>
        </p:nvSpPr>
        <p:spPr>
          <a:xfrm>
            <a:off x="4606975" y="5600210"/>
            <a:ext cx="235800" cy="235800"/>
          </a:xfrm>
          <a:prstGeom prst="ellipse">
            <a:avLst/>
          </a:prstGeom>
          <a:solidFill>
            <a:srgbClr val="2B407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fr-FR" sz="1300" b="0" u="none" strike="noStrike">
                <a:solidFill>
                  <a:schemeClr val="bg1"/>
                </a:solidFill>
                <a:effectLst/>
                <a:uFillTx/>
              </a:rPr>
              <a:t>1</a:t>
            </a:r>
            <a:endParaRPr lang="en-GB" sz="1300" b="0" u="none" strike="noStrike"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34" name="Google Shape;257;p18">
            <a:extLst>
              <a:ext uri="{FF2B5EF4-FFF2-40B4-BE49-F238E27FC236}">
                <a16:creationId xmlns:a16="http://schemas.microsoft.com/office/drawing/2014/main" id="{35537877-40D5-5BAC-E4A2-1B3CC1043F69}"/>
              </a:ext>
            </a:extLst>
          </p:cNvPr>
          <p:cNvSpPr/>
          <p:nvPr/>
        </p:nvSpPr>
        <p:spPr>
          <a:xfrm>
            <a:off x="3805615" y="2907770"/>
            <a:ext cx="235800" cy="235800"/>
          </a:xfrm>
          <a:prstGeom prst="ellipse">
            <a:avLst/>
          </a:prstGeom>
          <a:solidFill>
            <a:srgbClr val="2B407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fr-FR" sz="1300" b="0" u="none" strike="noStrike" dirty="0">
                <a:solidFill>
                  <a:schemeClr val="bg1"/>
                </a:solidFill>
                <a:effectLst/>
                <a:uFillTx/>
              </a:rPr>
              <a:t>2</a:t>
            </a:r>
            <a:endParaRPr lang="en-GB" sz="1300" b="0" u="none" strike="noStrike" dirty="0"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35" name="Google Shape;258;p18">
            <a:extLst>
              <a:ext uri="{FF2B5EF4-FFF2-40B4-BE49-F238E27FC236}">
                <a16:creationId xmlns:a16="http://schemas.microsoft.com/office/drawing/2014/main" id="{C620EBC8-4B1B-03F2-D517-A46188E37A81}"/>
              </a:ext>
            </a:extLst>
          </p:cNvPr>
          <p:cNvSpPr/>
          <p:nvPr/>
        </p:nvSpPr>
        <p:spPr>
          <a:xfrm>
            <a:off x="6583015" y="2902010"/>
            <a:ext cx="235800" cy="235800"/>
          </a:xfrm>
          <a:prstGeom prst="ellipse">
            <a:avLst/>
          </a:prstGeom>
          <a:solidFill>
            <a:srgbClr val="2B407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fr-FR" sz="1300" b="0" u="none" strike="noStrike">
                <a:solidFill>
                  <a:schemeClr val="bg1"/>
                </a:solidFill>
                <a:effectLst/>
                <a:uFillTx/>
              </a:rPr>
              <a:t>3</a:t>
            </a:r>
            <a:endParaRPr lang="en-GB" sz="1300" b="0" u="none" strike="noStrike">
              <a:solidFill>
                <a:schemeClr val="bg1"/>
              </a:solidFill>
              <a:effectLst/>
              <a:uFillTx/>
            </a:endParaRPr>
          </a:p>
        </p:txBody>
      </p:sp>
      <p:cxnSp>
        <p:nvCxnSpPr>
          <p:cNvPr id="36" name="Google Shape;259;p18">
            <a:extLst>
              <a:ext uri="{FF2B5EF4-FFF2-40B4-BE49-F238E27FC236}">
                <a16:creationId xmlns:a16="http://schemas.microsoft.com/office/drawing/2014/main" id="{A1B6E9AE-820B-3B6B-F8F8-DD01CBF1656D}"/>
              </a:ext>
            </a:extLst>
          </p:cNvPr>
          <p:cNvCxnSpPr/>
          <p:nvPr/>
        </p:nvCxnSpPr>
        <p:spPr>
          <a:xfrm>
            <a:off x="5530015" y="2706530"/>
            <a:ext cx="1566360" cy="1800"/>
          </a:xfrm>
          <a:prstGeom prst="straightConnector1">
            <a:avLst/>
          </a:prstGeom>
          <a:ln w="9525">
            <a:solidFill>
              <a:srgbClr val="1434CB"/>
            </a:solidFill>
            <a:miter/>
            <a:headEnd type="triangle" w="med" len="med"/>
          </a:ln>
        </p:spPr>
      </p:cxnSp>
      <p:pic>
        <p:nvPicPr>
          <p:cNvPr id="37" name="Google Shape;260;p18" descr="Navigation payments ecosystem ">
            <a:extLst>
              <a:ext uri="{FF2B5EF4-FFF2-40B4-BE49-F238E27FC236}">
                <a16:creationId xmlns:a16="http://schemas.microsoft.com/office/drawing/2014/main" id="{EB48B845-7DD2-870C-4163-B646B4FF3FF8}"/>
              </a:ext>
            </a:extLst>
          </p:cNvPr>
          <p:cNvPicPr/>
          <p:nvPr/>
        </p:nvPicPr>
        <p:blipFill>
          <a:blip r:embed="rId8"/>
          <a:stretch/>
        </p:blipFill>
        <p:spPr>
          <a:xfrm>
            <a:off x="5036815" y="2612210"/>
            <a:ext cx="546840" cy="546840"/>
          </a:xfrm>
          <a:prstGeom prst="rect">
            <a:avLst/>
          </a:prstGeom>
          <a:noFill/>
          <a:ln w="0">
            <a:noFill/>
          </a:ln>
        </p:spPr>
      </p:pic>
      <p:grpSp>
        <p:nvGrpSpPr>
          <p:cNvPr id="38" name="Google Shape;261;p18">
            <a:extLst>
              <a:ext uri="{FF2B5EF4-FFF2-40B4-BE49-F238E27FC236}">
                <a16:creationId xmlns:a16="http://schemas.microsoft.com/office/drawing/2014/main" id="{016558FC-5229-EB46-57DD-B6E699F75F0A}"/>
              </a:ext>
            </a:extLst>
          </p:cNvPr>
          <p:cNvGrpSpPr/>
          <p:nvPr/>
        </p:nvGrpSpPr>
        <p:grpSpPr>
          <a:xfrm>
            <a:off x="7674175" y="5777330"/>
            <a:ext cx="1261800" cy="234360"/>
            <a:chOff x="8047800" y="5993640"/>
            <a:chExt cx="1261800" cy="234360"/>
          </a:xfrm>
        </p:grpSpPr>
        <p:cxnSp>
          <p:nvCxnSpPr>
            <p:cNvPr id="39" name="Google Shape;262;p18">
              <a:extLst>
                <a:ext uri="{FF2B5EF4-FFF2-40B4-BE49-F238E27FC236}">
                  <a16:creationId xmlns:a16="http://schemas.microsoft.com/office/drawing/2014/main" id="{9C25F903-F16B-2A75-19A3-D41CE007FB1B}"/>
                </a:ext>
              </a:extLst>
            </p:cNvPr>
            <p:cNvCxnSpPr/>
            <p:nvPr/>
          </p:nvCxnSpPr>
          <p:spPr>
            <a:xfrm>
              <a:off x="8047800" y="6111720"/>
              <a:ext cx="361800" cy="1800"/>
            </a:xfrm>
            <a:prstGeom prst="straightConnector1">
              <a:avLst/>
            </a:prstGeom>
            <a:ln w="9525">
              <a:solidFill>
                <a:srgbClr val="96918D"/>
              </a:solidFill>
              <a:miter/>
              <a:tailEnd type="triangle" w="med" len="med"/>
            </a:ln>
          </p:spPr>
        </p:cxnSp>
        <p:sp>
          <p:nvSpPr>
            <p:cNvPr id="40" name="Google Shape;263;p18">
              <a:extLst>
                <a:ext uri="{FF2B5EF4-FFF2-40B4-BE49-F238E27FC236}">
                  <a16:creationId xmlns:a16="http://schemas.microsoft.com/office/drawing/2014/main" id="{C6CF6AE0-8CA6-CFB1-6E9B-3BDE60337C45}"/>
                </a:ext>
              </a:extLst>
            </p:cNvPr>
            <p:cNvSpPr/>
            <p:nvPr/>
          </p:nvSpPr>
          <p:spPr>
            <a:xfrm>
              <a:off x="8519400" y="5993640"/>
              <a:ext cx="790200" cy="2343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GB" sz="1000" b="0" u="none" strike="noStrike">
                  <a:effectLst/>
                  <a:uFillTx/>
                  <a:ea typeface="Arial"/>
                </a:rPr>
                <a:t>OID4VCI/VP</a:t>
              </a:r>
              <a:endParaRPr lang="en-GB" sz="1000" b="0" u="none" strike="noStrike">
                <a:effectLst/>
                <a:uFillTx/>
              </a:endParaRPr>
            </a:p>
          </p:txBody>
        </p:sp>
      </p:grpSp>
      <p:grpSp>
        <p:nvGrpSpPr>
          <p:cNvPr id="41" name="Google Shape;264;p18">
            <a:extLst>
              <a:ext uri="{FF2B5EF4-FFF2-40B4-BE49-F238E27FC236}">
                <a16:creationId xmlns:a16="http://schemas.microsoft.com/office/drawing/2014/main" id="{0C69A541-57BF-D5A6-18C5-462A8A577485}"/>
              </a:ext>
            </a:extLst>
          </p:cNvPr>
          <p:cNvGrpSpPr/>
          <p:nvPr/>
        </p:nvGrpSpPr>
        <p:grpSpPr>
          <a:xfrm>
            <a:off x="9200215" y="5777330"/>
            <a:ext cx="1623240" cy="234360"/>
            <a:chOff x="9573840" y="5993640"/>
            <a:chExt cx="1623240" cy="234360"/>
          </a:xfrm>
        </p:grpSpPr>
        <p:cxnSp>
          <p:nvCxnSpPr>
            <p:cNvPr id="42" name="Google Shape;265;p18">
              <a:extLst>
                <a:ext uri="{FF2B5EF4-FFF2-40B4-BE49-F238E27FC236}">
                  <a16:creationId xmlns:a16="http://schemas.microsoft.com/office/drawing/2014/main" id="{6A309447-8460-BD71-4015-313F9B53D1F5}"/>
                </a:ext>
              </a:extLst>
            </p:cNvPr>
            <p:cNvCxnSpPr/>
            <p:nvPr/>
          </p:nvCxnSpPr>
          <p:spPr>
            <a:xfrm>
              <a:off x="9573840" y="6111720"/>
              <a:ext cx="361800" cy="1800"/>
            </a:xfrm>
            <a:prstGeom prst="straightConnector1">
              <a:avLst/>
            </a:prstGeom>
            <a:ln w="9525">
              <a:solidFill>
                <a:srgbClr val="1434CB"/>
              </a:solidFill>
              <a:miter/>
              <a:tailEnd type="triangle" w="med" len="med"/>
            </a:ln>
          </p:spPr>
        </p:cxnSp>
        <p:sp>
          <p:nvSpPr>
            <p:cNvPr id="43" name="Google Shape;266;p18">
              <a:extLst>
                <a:ext uri="{FF2B5EF4-FFF2-40B4-BE49-F238E27FC236}">
                  <a16:creationId xmlns:a16="http://schemas.microsoft.com/office/drawing/2014/main" id="{76B10CE5-DCE0-259C-E4A8-8EC925750D39}"/>
                </a:ext>
              </a:extLst>
            </p:cNvPr>
            <p:cNvSpPr/>
            <p:nvPr/>
          </p:nvSpPr>
          <p:spPr>
            <a:xfrm>
              <a:off x="10045440" y="5993640"/>
              <a:ext cx="1151640" cy="2343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GB" sz="1000" b="0" u="none" strike="noStrike">
                  <a:effectLst/>
                  <a:uFillTx/>
                  <a:ea typeface="Arial"/>
                </a:rPr>
                <a:t>3-D Secure/ </a:t>
              </a:r>
              <a:br>
                <a:rPr sz="1000"/>
              </a:br>
              <a:r>
                <a:rPr lang="en-GB" sz="1000" b="0" u="none" strike="noStrike">
                  <a:effectLst/>
                  <a:uFillTx/>
                  <a:ea typeface="Arial"/>
                </a:rPr>
                <a:t>Open Banking API </a:t>
              </a:r>
              <a:endParaRPr lang="en-GB" sz="1000" b="0" u="none" strike="noStrike">
                <a:effectLst/>
                <a:uFillTx/>
              </a:endParaRPr>
            </a:p>
          </p:txBody>
        </p:sp>
      </p:grpSp>
      <p:sp>
        <p:nvSpPr>
          <p:cNvPr id="44" name="Google Shape;267;p18">
            <a:extLst>
              <a:ext uri="{FF2B5EF4-FFF2-40B4-BE49-F238E27FC236}">
                <a16:creationId xmlns:a16="http://schemas.microsoft.com/office/drawing/2014/main" id="{ABE7C581-0B24-6C4B-28EB-0C74C49225EC}"/>
              </a:ext>
            </a:extLst>
          </p:cNvPr>
          <p:cNvSpPr/>
          <p:nvPr/>
        </p:nvSpPr>
        <p:spPr>
          <a:xfrm>
            <a:off x="8362495" y="2815250"/>
            <a:ext cx="235800" cy="235800"/>
          </a:xfrm>
          <a:prstGeom prst="ellipse">
            <a:avLst/>
          </a:prstGeom>
          <a:solidFill>
            <a:srgbClr val="2B407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fr-FR" sz="1300">
                <a:solidFill>
                  <a:schemeClr val="bg1"/>
                </a:solidFill>
              </a:rPr>
              <a:t>4</a:t>
            </a:r>
            <a:endParaRPr lang="en-GB" sz="1300">
              <a:solidFill>
                <a:schemeClr val="bg1"/>
              </a:solidFill>
            </a:endParaRPr>
          </a:p>
        </p:txBody>
      </p:sp>
      <p:sp>
        <p:nvSpPr>
          <p:cNvPr id="45" name="Google Shape;268;p18">
            <a:extLst>
              <a:ext uri="{FF2B5EF4-FFF2-40B4-BE49-F238E27FC236}">
                <a16:creationId xmlns:a16="http://schemas.microsoft.com/office/drawing/2014/main" id="{C9D2A2B8-DCA8-0CE8-E473-439A50044984}"/>
              </a:ext>
            </a:extLst>
          </p:cNvPr>
          <p:cNvSpPr/>
          <p:nvPr/>
        </p:nvSpPr>
        <p:spPr>
          <a:xfrm>
            <a:off x="6583015" y="2567570"/>
            <a:ext cx="235800" cy="235800"/>
          </a:xfrm>
          <a:prstGeom prst="ellipse">
            <a:avLst/>
          </a:prstGeom>
          <a:solidFill>
            <a:srgbClr val="2B407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fr-FR" sz="1300" b="0" u="none" strike="noStrike">
                <a:solidFill>
                  <a:schemeClr val="bg1"/>
                </a:solidFill>
                <a:effectLst/>
                <a:uFillTx/>
              </a:rPr>
              <a:t>7</a:t>
            </a:r>
            <a:endParaRPr lang="en-GB" sz="1300" b="0" u="none" strike="noStrike">
              <a:solidFill>
                <a:schemeClr val="bg1"/>
              </a:solidFill>
              <a:effectLst/>
              <a:uFillTx/>
            </a:endParaRPr>
          </a:p>
        </p:txBody>
      </p:sp>
      <p:cxnSp>
        <p:nvCxnSpPr>
          <p:cNvPr id="46" name="Google Shape;269;p18">
            <a:extLst>
              <a:ext uri="{FF2B5EF4-FFF2-40B4-BE49-F238E27FC236}">
                <a16:creationId xmlns:a16="http://schemas.microsoft.com/office/drawing/2014/main" id="{1A346438-2A4D-7115-E57F-E40657D6040C}"/>
              </a:ext>
            </a:extLst>
          </p:cNvPr>
          <p:cNvCxnSpPr/>
          <p:nvPr/>
        </p:nvCxnSpPr>
        <p:spPr>
          <a:xfrm>
            <a:off x="3553255" y="2686370"/>
            <a:ext cx="1566360" cy="1800"/>
          </a:xfrm>
          <a:prstGeom prst="straightConnector1">
            <a:avLst/>
          </a:prstGeom>
          <a:ln w="9525">
            <a:solidFill>
              <a:srgbClr val="1434CB"/>
            </a:solidFill>
            <a:miter/>
            <a:headEnd type="triangle" w="med" len="med"/>
          </a:ln>
        </p:spPr>
      </p:cxnSp>
      <p:sp>
        <p:nvSpPr>
          <p:cNvPr id="47" name="Google Shape;270;p18">
            <a:extLst>
              <a:ext uri="{FF2B5EF4-FFF2-40B4-BE49-F238E27FC236}">
                <a16:creationId xmlns:a16="http://schemas.microsoft.com/office/drawing/2014/main" id="{810D5CAF-54E3-9392-C94A-BEA10195E010}"/>
              </a:ext>
            </a:extLst>
          </p:cNvPr>
          <p:cNvSpPr/>
          <p:nvPr/>
        </p:nvSpPr>
        <p:spPr>
          <a:xfrm>
            <a:off x="3805615" y="2587730"/>
            <a:ext cx="235800" cy="235800"/>
          </a:xfrm>
          <a:prstGeom prst="ellipse">
            <a:avLst/>
          </a:prstGeom>
          <a:solidFill>
            <a:srgbClr val="2B407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fr-FR" sz="1300" b="0" u="none" strike="noStrike" dirty="0">
                <a:solidFill>
                  <a:schemeClr val="bg1"/>
                </a:solidFill>
                <a:effectLst/>
                <a:uFillTx/>
              </a:rPr>
              <a:t>8</a:t>
            </a:r>
            <a:endParaRPr lang="en-GB" sz="1300" b="0" u="none" strike="noStrike" dirty="0">
              <a:solidFill>
                <a:schemeClr val="bg1"/>
              </a:solidFill>
              <a:effectLst/>
              <a:uFillTx/>
            </a:endParaRPr>
          </a:p>
        </p:txBody>
      </p:sp>
      <p:cxnSp>
        <p:nvCxnSpPr>
          <p:cNvPr id="48" name="Google Shape;271;p18">
            <a:extLst>
              <a:ext uri="{FF2B5EF4-FFF2-40B4-BE49-F238E27FC236}">
                <a16:creationId xmlns:a16="http://schemas.microsoft.com/office/drawing/2014/main" id="{79987C49-6A95-D058-230F-91F19C753F53}"/>
              </a:ext>
            </a:extLst>
          </p:cNvPr>
          <p:cNvCxnSpPr>
            <a:stCxn id="29" idx="2"/>
          </p:cNvCxnSpPr>
          <p:nvPr/>
        </p:nvCxnSpPr>
        <p:spPr>
          <a:xfrm rot="5400000">
            <a:off x="6238855" y="2799410"/>
            <a:ext cx="1430280" cy="2749680"/>
          </a:xfrm>
          <a:prstGeom prst="bentConnector3">
            <a:avLst>
              <a:gd name="adj1" fmla="val 100025"/>
            </a:avLst>
          </a:prstGeom>
          <a:ln w="9525">
            <a:solidFill>
              <a:srgbClr val="96918D"/>
            </a:solidFill>
            <a:miter/>
            <a:headEnd type="triangle" w="med" len="med"/>
            <a:tailEnd type="triangle" w="med" len="med"/>
          </a:ln>
        </p:spPr>
      </p:cxnSp>
      <p:sp>
        <p:nvSpPr>
          <p:cNvPr id="49" name="Google Shape;272;p18">
            <a:extLst>
              <a:ext uri="{FF2B5EF4-FFF2-40B4-BE49-F238E27FC236}">
                <a16:creationId xmlns:a16="http://schemas.microsoft.com/office/drawing/2014/main" id="{8C012845-E620-23A7-9775-80AAE4050A9F}"/>
              </a:ext>
            </a:extLst>
          </p:cNvPr>
          <p:cNvSpPr/>
          <p:nvPr/>
        </p:nvSpPr>
        <p:spPr>
          <a:xfrm>
            <a:off x="8210935" y="3977690"/>
            <a:ext cx="235800" cy="235800"/>
          </a:xfrm>
          <a:prstGeom prst="ellipse">
            <a:avLst/>
          </a:prstGeom>
          <a:solidFill>
            <a:srgbClr val="2B407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fr-FR" sz="1300" b="0" u="none" strike="noStrike">
                <a:solidFill>
                  <a:schemeClr val="bg1"/>
                </a:solidFill>
                <a:effectLst/>
                <a:uFillTx/>
                <a:ea typeface="Arial"/>
              </a:rPr>
              <a:t>5</a:t>
            </a:r>
            <a:endParaRPr lang="en-GB" sz="1300" b="0" u="none" strike="noStrike"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50" name="Google Shape;273;p18">
            <a:extLst>
              <a:ext uri="{FF2B5EF4-FFF2-40B4-BE49-F238E27FC236}">
                <a16:creationId xmlns:a16="http://schemas.microsoft.com/office/drawing/2014/main" id="{F70365AE-EBA7-9DA8-92F0-7585EE568371}"/>
              </a:ext>
            </a:extLst>
          </p:cNvPr>
          <p:cNvSpPr/>
          <p:nvPr/>
        </p:nvSpPr>
        <p:spPr>
          <a:xfrm>
            <a:off x="5726215" y="5157410"/>
            <a:ext cx="235800" cy="235800"/>
          </a:xfrm>
          <a:prstGeom prst="ellipse">
            <a:avLst/>
          </a:prstGeom>
          <a:solidFill>
            <a:srgbClr val="2B407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fr-FR" sz="1300" b="0" u="none" strike="noStrike">
                <a:solidFill>
                  <a:schemeClr val="bg1"/>
                </a:solidFill>
                <a:effectLst/>
                <a:uFillTx/>
                <a:ea typeface="Arial"/>
              </a:rPr>
              <a:t>6</a:t>
            </a:r>
            <a:endParaRPr lang="en-GB" sz="1300" b="0" u="none" strike="noStrike"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51" name="Google Shape;274;p18">
            <a:extLst>
              <a:ext uri="{FF2B5EF4-FFF2-40B4-BE49-F238E27FC236}">
                <a16:creationId xmlns:a16="http://schemas.microsoft.com/office/drawing/2014/main" id="{EB64CE77-CF91-4FEA-6019-3760F05B3B38}"/>
              </a:ext>
            </a:extLst>
          </p:cNvPr>
          <p:cNvSpPr/>
          <p:nvPr/>
        </p:nvSpPr>
        <p:spPr>
          <a:xfrm>
            <a:off x="4089655" y="3254090"/>
            <a:ext cx="2349720" cy="358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GB" sz="1000" b="0" u="none" strike="noStrike">
                <a:effectLst/>
                <a:uFillTx/>
                <a:ea typeface="Arial"/>
              </a:rPr>
              <a:t>Network </a:t>
            </a:r>
            <a:br>
              <a:rPr sz="1000"/>
            </a:br>
            <a:r>
              <a:rPr lang="en-GB" sz="1000" b="0" u="none" strike="noStrike">
                <a:effectLst/>
                <a:uFillTx/>
                <a:ea typeface="Arial"/>
              </a:rPr>
              <a:t>(Card Network / Open Banking Scheme)</a:t>
            </a:r>
            <a:endParaRPr lang="en-GB" sz="1000" b="0" u="none" strike="noStrike">
              <a:effectLst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9285090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AEFB1E-E8DC-27BC-16C2-D5F59B5A6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2D5B1-662F-5CA1-9EAC-837BC01BE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latin typeface="+mn-lt"/>
              </a:rPr>
              <a:t>Online SCA key concepts (3)</a:t>
            </a: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id="{07F9601F-2559-5454-6B84-BC272B6F0818}"/>
              </a:ext>
            </a:extLst>
          </p:cNvPr>
          <p:cNvSpPr/>
          <p:nvPr/>
        </p:nvSpPr>
        <p:spPr>
          <a:xfrm>
            <a:off x="1878646" y="1249993"/>
            <a:ext cx="8010360" cy="5212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GB" sz="2800" b="0" u="none" strike="noStrike">
                <a:effectLst/>
                <a:uFillTx/>
              </a:rPr>
              <a:t>Merchant-captured SCA</a:t>
            </a:r>
          </a:p>
        </p:txBody>
      </p:sp>
      <p:pic>
        <p:nvPicPr>
          <p:cNvPr id="13" name="Google Shape;283;p19" descr="Profile 01 ">
            <a:extLst>
              <a:ext uri="{FF2B5EF4-FFF2-40B4-BE49-F238E27FC236}">
                <a16:creationId xmlns:a16="http://schemas.microsoft.com/office/drawing/2014/main" id="{DF49982E-8976-1023-ACFA-C93F2142C6AB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5036206" y="5411953"/>
            <a:ext cx="546840" cy="5468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4" name="Google Shape;284;p19">
            <a:extLst>
              <a:ext uri="{FF2B5EF4-FFF2-40B4-BE49-F238E27FC236}">
                <a16:creationId xmlns:a16="http://schemas.microsoft.com/office/drawing/2014/main" id="{1993BD80-0589-511F-2136-CCF1E6997591}"/>
              </a:ext>
            </a:extLst>
          </p:cNvPr>
          <p:cNvSpPr/>
          <p:nvPr/>
        </p:nvSpPr>
        <p:spPr>
          <a:xfrm>
            <a:off x="4930006" y="5983633"/>
            <a:ext cx="769320" cy="23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GB" sz="1000" b="0" u="none" strike="noStrike">
                <a:effectLst/>
                <a:uFillTx/>
                <a:ea typeface="Arial"/>
              </a:rPr>
              <a:t>User</a:t>
            </a:r>
            <a:endParaRPr lang="en-GB" sz="1000" b="0" u="none" strike="noStrike">
              <a:effectLst/>
              <a:uFillTx/>
            </a:endParaRPr>
          </a:p>
        </p:txBody>
      </p:sp>
      <p:pic>
        <p:nvPicPr>
          <p:cNvPr id="15" name="Google Shape;285;p19" descr="Mobile ">
            <a:extLst>
              <a:ext uri="{FF2B5EF4-FFF2-40B4-BE49-F238E27FC236}">
                <a16:creationId xmlns:a16="http://schemas.microsoft.com/office/drawing/2014/main" id="{B1F6D9E0-E466-F0EF-0ADF-3D5C87E3D603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5086966" y="4574953"/>
            <a:ext cx="455400" cy="455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16" name="Google Shape;286;p19">
            <a:extLst>
              <a:ext uri="{FF2B5EF4-FFF2-40B4-BE49-F238E27FC236}">
                <a16:creationId xmlns:a16="http://schemas.microsoft.com/office/drawing/2014/main" id="{4351173D-241E-5213-9C8C-82E7FD1E9698}"/>
              </a:ext>
            </a:extLst>
          </p:cNvPr>
          <p:cNvSpPr/>
          <p:nvPr/>
        </p:nvSpPr>
        <p:spPr>
          <a:xfrm>
            <a:off x="4930006" y="5133673"/>
            <a:ext cx="769320" cy="234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GB" sz="1000" b="0" u="none" strike="noStrike">
                <a:effectLst/>
                <a:uFillTx/>
              </a:rPr>
              <a:t>EU </a:t>
            </a:r>
            <a:r>
              <a:rPr lang="en-GB" sz="1000" b="0" u="none" strike="noStrike">
                <a:effectLst/>
                <a:uFillTx/>
                <a:ea typeface="Arial"/>
              </a:rPr>
              <a:t>DI Wallet</a:t>
            </a:r>
            <a:endParaRPr lang="en-GB" sz="1000" b="0" u="none" strike="noStrike">
              <a:effectLst/>
              <a:uFillTx/>
            </a:endParaRPr>
          </a:p>
        </p:txBody>
      </p:sp>
      <p:sp>
        <p:nvSpPr>
          <p:cNvPr id="17" name="Google Shape;287;p19">
            <a:extLst>
              <a:ext uri="{FF2B5EF4-FFF2-40B4-BE49-F238E27FC236}">
                <a16:creationId xmlns:a16="http://schemas.microsoft.com/office/drawing/2014/main" id="{382592B7-2103-EBEA-B954-85D3DC55DEEE}"/>
              </a:ext>
            </a:extLst>
          </p:cNvPr>
          <p:cNvSpPr/>
          <p:nvPr/>
        </p:nvSpPr>
        <p:spPr>
          <a:xfrm>
            <a:off x="2531326" y="3065833"/>
            <a:ext cx="769320" cy="358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GB" sz="1000" b="0" u="none" strike="noStrike">
                <a:effectLst/>
                <a:uFillTx/>
                <a:ea typeface="Arial"/>
              </a:rPr>
              <a:t>Acquirer/</a:t>
            </a:r>
            <a:br>
              <a:rPr sz="1000"/>
            </a:br>
            <a:r>
              <a:rPr lang="en-GB" sz="1000" b="0" u="none" strike="noStrike">
                <a:effectLst/>
                <a:uFillTx/>
                <a:ea typeface="Arial"/>
              </a:rPr>
              <a:t>PISP</a:t>
            </a:r>
            <a:endParaRPr lang="en-GB" sz="1000" b="0" u="none" strike="noStrike">
              <a:effectLst/>
              <a:uFillTx/>
            </a:endParaRPr>
          </a:p>
        </p:txBody>
      </p:sp>
      <p:sp>
        <p:nvSpPr>
          <p:cNvPr id="18" name="Google Shape;288;p19">
            <a:extLst>
              <a:ext uri="{FF2B5EF4-FFF2-40B4-BE49-F238E27FC236}">
                <a16:creationId xmlns:a16="http://schemas.microsoft.com/office/drawing/2014/main" id="{D209B956-AE78-9CFB-8BB8-93D021B68358}"/>
              </a:ext>
            </a:extLst>
          </p:cNvPr>
          <p:cNvSpPr/>
          <p:nvPr/>
        </p:nvSpPr>
        <p:spPr>
          <a:xfrm>
            <a:off x="1684246" y="3065833"/>
            <a:ext cx="769320" cy="358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GB" sz="1000" b="0" u="none" strike="noStrike">
                <a:effectLst/>
                <a:uFillTx/>
                <a:ea typeface="Arial"/>
              </a:rPr>
              <a:t>Merchant</a:t>
            </a:r>
            <a:endParaRPr lang="en-GB" sz="1000" b="0" u="none" strike="noStrike">
              <a:effectLst/>
              <a:uFillTx/>
            </a:endParaRPr>
          </a:p>
        </p:txBody>
      </p:sp>
      <p:pic>
        <p:nvPicPr>
          <p:cNvPr id="19" name="Google Shape;289;p19" descr="Acquirer ">
            <a:extLst>
              <a:ext uri="{FF2B5EF4-FFF2-40B4-BE49-F238E27FC236}">
                <a16:creationId xmlns:a16="http://schemas.microsoft.com/office/drawing/2014/main" id="{F09E5832-8444-8B61-D5B6-246D56B09D7E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2681806" y="2594593"/>
            <a:ext cx="455400" cy="455400"/>
          </a:xfrm>
          <a:prstGeom prst="rect">
            <a:avLst/>
          </a:prstGeom>
          <a:noFill/>
          <a:ln w="0">
            <a:noFill/>
          </a:ln>
        </p:spPr>
      </p:pic>
      <p:pic>
        <p:nvPicPr>
          <p:cNvPr id="20" name="Google Shape;290;p19" descr="Ecommerce ">
            <a:extLst>
              <a:ext uri="{FF2B5EF4-FFF2-40B4-BE49-F238E27FC236}">
                <a16:creationId xmlns:a16="http://schemas.microsoft.com/office/drawing/2014/main" id="{AF6A1034-A51C-5BE9-C88D-A6D1E9117334}"/>
              </a:ext>
            </a:extLst>
          </p:cNvPr>
          <p:cNvPicPr/>
          <p:nvPr/>
        </p:nvPicPr>
        <p:blipFill>
          <a:blip r:embed="rId5"/>
          <a:stretch/>
        </p:blipFill>
        <p:spPr>
          <a:xfrm>
            <a:off x="1831846" y="2594593"/>
            <a:ext cx="455400" cy="455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21" name="Google Shape;291;p19">
            <a:extLst>
              <a:ext uri="{FF2B5EF4-FFF2-40B4-BE49-F238E27FC236}">
                <a16:creationId xmlns:a16="http://schemas.microsoft.com/office/drawing/2014/main" id="{ABC02E5D-1A1E-A033-C8B6-BF912A630920}"/>
              </a:ext>
            </a:extLst>
          </p:cNvPr>
          <p:cNvSpPr/>
          <p:nvPr/>
        </p:nvSpPr>
        <p:spPr>
          <a:xfrm>
            <a:off x="1494166" y="2497393"/>
            <a:ext cx="2003760" cy="898200"/>
          </a:xfrm>
          <a:prstGeom prst="roundRect">
            <a:avLst>
              <a:gd name="adj" fmla="val 10037"/>
            </a:avLst>
          </a:prstGeom>
          <a:noFill/>
          <a:ln w="12700">
            <a:solidFill>
              <a:srgbClr val="96918D"/>
            </a:solidFill>
            <a:prstDash val="dash"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en-US" sz="1800" b="0" u="none" strike="noStrike">
              <a:effectLst/>
              <a:uFillTx/>
              <a:ea typeface="Arial"/>
            </a:endParaRPr>
          </a:p>
        </p:txBody>
      </p:sp>
      <p:cxnSp>
        <p:nvCxnSpPr>
          <p:cNvPr id="22" name="Google Shape;292;p19">
            <a:extLst>
              <a:ext uri="{FF2B5EF4-FFF2-40B4-BE49-F238E27FC236}">
                <a16:creationId xmlns:a16="http://schemas.microsoft.com/office/drawing/2014/main" id="{97DD4BA1-9E47-8043-42A9-F4EAB1F48142}"/>
              </a:ext>
            </a:extLst>
          </p:cNvPr>
          <p:cNvCxnSpPr>
            <a:endCxn id="21" idx="2"/>
          </p:cNvCxnSpPr>
          <p:nvPr/>
        </p:nvCxnSpPr>
        <p:spPr>
          <a:xfrm rot="16200000" flipV="1">
            <a:off x="3087886" y="2803393"/>
            <a:ext cx="1408320" cy="2592000"/>
          </a:xfrm>
          <a:prstGeom prst="bentConnector3">
            <a:avLst>
              <a:gd name="adj1" fmla="val -25"/>
            </a:avLst>
          </a:prstGeom>
          <a:ln w="9525">
            <a:solidFill>
              <a:srgbClr val="96918D"/>
            </a:solidFill>
            <a:miter/>
            <a:tailEnd type="triangle" w="med" len="med"/>
          </a:ln>
        </p:spPr>
      </p:cxnSp>
      <p:cxnSp>
        <p:nvCxnSpPr>
          <p:cNvPr id="23" name="Google Shape;293;p19">
            <a:extLst>
              <a:ext uri="{FF2B5EF4-FFF2-40B4-BE49-F238E27FC236}">
                <a16:creationId xmlns:a16="http://schemas.microsoft.com/office/drawing/2014/main" id="{FBCEC9F7-06B1-7F14-ED20-8B3B1B280580}"/>
              </a:ext>
            </a:extLst>
          </p:cNvPr>
          <p:cNvCxnSpPr/>
          <p:nvPr/>
        </p:nvCxnSpPr>
        <p:spPr>
          <a:xfrm>
            <a:off x="3499366" y="2957113"/>
            <a:ext cx="1543680" cy="1800"/>
          </a:xfrm>
          <a:prstGeom prst="straightConnector1">
            <a:avLst/>
          </a:prstGeom>
          <a:ln w="9525">
            <a:solidFill>
              <a:srgbClr val="1434CB"/>
            </a:solidFill>
            <a:miter/>
            <a:tailEnd type="triangle" w="med" len="med"/>
          </a:ln>
        </p:spPr>
      </p:cxnSp>
      <p:cxnSp>
        <p:nvCxnSpPr>
          <p:cNvPr id="24" name="Google Shape;294;p19">
            <a:extLst>
              <a:ext uri="{FF2B5EF4-FFF2-40B4-BE49-F238E27FC236}">
                <a16:creationId xmlns:a16="http://schemas.microsoft.com/office/drawing/2014/main" id="{17FBFB02-9B56-3A7B-EE5F-F7B2D7041067}"/>
              </a:ext>
            </a:extLst>
          </p:cNvPr>
          <p:cNvCxnSpPr/>
          <p:nvPr/>
        </p:nvCxnSpPr>
        <p:spPr>
          <a:xfrm>
            <a:off x="5589886" y="2966473"/>
            <a:ext cx="1545480" cy="1800"/>
          </a:xfrm>
          <a:prstGeom prst="straightConnector1">
            <a:avLst/>
          </a:prstGeom>
          <a:ln w="9525">
            <a:solidFill>
              <a:srgbClr val="1434CB"/>
            </a:solidFill>
            <a:miter/>
            <a:tailEnd type="triangle" w="med" len="med"/>
          </a:ln>
        </p:spPr>
      </p:cxnSp>
      <p:sp>
        <p:nvSpPr>
          <p:cNvPr id="25" name="Google Shape;296;p19">
            <a:extLst>
              <a:ext uri="{FF2B5EF4-FFF2-40B4-BE49-F238E27FC236}">
                <a16:creationId xmlns:a16="http://schemas.microsoft.com/office/drawing/2014/main" id="{DCC17ECE-D7C5-FF22-C58C-1ABD10093C3C}"/>
              </a:ext>
            </a:extLst>
          </p:cNvPr>
          <p:cNvSpPr/>
          <p:nvPr/>
        </p:nvSpPr>
        <p:spPr>
          <a:xfrm>
            <a:off x="2791606" y="4678633"/>
            <a:ext cx="235800" cy="235800"/>
          </a:xfrm>
          <a:prstGeom prst="ellipse">
            <a:avLst/>
          </a:prstGeom>
          <a:solidFill>
            <a:srgbClr val="2B407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fr-FR" sz="1300" b="0" u="none" strike="noStrike">
                <a:solidFill>
                  <a:schemeClr val="bg1"/>
                </a:solidFill>
                <a:effectLst/>
                <a:uFillTx/>
              </a:rPr>
              <a:t>1</a:t>
            </a:r>
            <a:endParaRPr lang="en-GB" sz="1300" b="0" u="none" strike="noStrike">
              <a:solidFill>
                <a:schemeClr val="bg1"/>
              </a:solidFill>
              <a:effectLst/>
              <a:uFillTx/>
            </a:endParaRPr>
          </a:p>
        </p:txBody>
      </p:sp>
      <p:sp>
        <p:nvSpPr>
          <p:cNvPr id="26" name="Google Shape;297;p19">
            <a:extLst>
              <a:ext uri="{FF2B5EF4-FFF2-40B4-BE49-F238E27FC236}">
                <a16:creationId xmlns:a16="http://schemas.microsoft.com/office/drawing/2014/main" id="{9CA591BD-FAE9-DAA5-A2B4-8F6ADD661B8E}"/>
              </a:ext>
            </a:extLst>
          </p:cNvPr>
          <p:cNvSpPr/>
          <p:nvPr/>
        </p:nvSpPr>
        <p:spPr>
          <a:xfrm>
            <a:off x="3810406" y="2844433"/>
            <a:ext cx="235800" cy="235800"/>
          </a:xfrm>
          <a:prstGeom prst="ellipse">
            <a:avLst/>
          </a:prstGeom>
          <a:solidFill>
            <a:srgbClr val="2B407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fr-FR" sz="1300" dirty="0">
                <a:solidFill>
                  <a:schemeClr val="bg1"/>
                </a:solidFill>
              </a:rPr>
              <a:t>3</a:t>
            </a:r>
            <a:endParaRPr lang="en-GB" sz="1300" dirty="0">
              <a:solidFill>
                <a:schemeClr val="bg1"/>
              </a:solidFill>
            </a:endParaRPr>
          </a:p>
        </p:txBody>
      </p:sp>
      <p:sp>
        <p:nvSpPr>
          <p:cNvPr id="27" name="Google Shape;298;p19">
            <a:extLst>
              <a:ext uri="{FF2B5EF4-FFF2-40B4-BE49-F238E27FC236}">
                <a16:creationId xmlns:a16="http://schemas.microsoft.com/office/drawing/2014/main" id="{8CB7F8CD-8B77-4218-6682-C8F1465C8CD1}"/>
              </a:ext>
            </a:extLst>
          </p:cNvPr>
          <p:cNvSpPr/>
          <p:nvPr/>
        </p:nvSpPr>
        <p:spPr>
          <a:xfrm>
            <a:off x="6587446" y="2838313"/>
            <a:ext cx="235800" cy="235800"/>
          </a:xfrm>
          <a:prstGeom prst="ellipse">
            <a:avLst/>
          </a:prstGeom>
          <a:solidFill>
            <a:srgbClr val="2B407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fr-FR" sz="1300">
                <a:solidFill>
                  <a:schemeClr val="bg1"/>
                </a:solidFill>
              </a:rPr>
              <a:t>4</a:t>
            </a:r>
            <a:endParaRPr lang="en-GB" sz="1300">
              <a:solidFill>
                <a:schemeClr val="bg1"/>
              </a:solidFill>
            </a:endParaRPr>
          </a:p>
        </p:txBody>
      </p:sp>
      <p:cxnSp>
        <p:nvCxnSpPr>
          <p:cNvPr id="28" name="Google Shape;299;p19">
            <a:extLst>
              <a:ext uri="{FF2B5EF4-FFF2-40B4-BE49-F238E27FC236}">
                <a16:creationId xmlns:a16="http://schemas.microsoft.com/office/drawing/2014/main" id="{8123EFE5-81A1-4E2B-16C1-56504A661E0B}"/>
              </a:ext>
            </a:extLst>
          </p:cNvPr>
          <p:cNvCxnSpPr/>
          <p:nvPr/>
        </p:nvCxnSpPr>
        <p:spPr>
          <a:xfrm>
            <a:off x="3499366" y="2643193"/>
            <a:ext cx="3601800" cy="1800"/>
          </a:xfrm>
          <a:prstGeom prst="straightConnector1">
            <a:avLst/>
          </a:prstGeom>
          <a:ln w="9525">
            <a:solidFill>
              <a:srgbClr val="1434CB"/>
            </a:solidFill>
            <a:miter/>
            <a:headEnd type="triangle" w="med" len="med"/>
          </a:ln>
        </p:spPr>
      </p:cxnSp>
      <p:sp>
        <p:nvSpPr>
          <p:cNvPr id="30" name="Google Shape;301;p19">
            <a:extLst>
              <a:ext uri="{FF2B5EF4-FFF2-40B4-BE49-F238E27FC236}">
                <a16:creationId xmlns:a16="http://schemas.microsoft.com/office/drawing/2014/main" id="{2C033A56-8DE2-D888-3C20-66CA7FB3726B}"/>
              </a:ext>
            </a:extLst>
          </p:cNvPr>
          <p:cNvSpPr/>
          <p:nvPr/>
        </p:nvSpPr>
        <p:spPr>
          <a:xfrm>
            <a:off x="3810406" y="2524393"/>
            <a:ext cx="235800" cy="235800"/>
          </a:xfrm>
          <a:prstGeom prst="ellipse">
            <a:avLst/>
          </a:prstGeom>
          <a:solidFill>
            <a:srgbClr val="2B407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fr-FR" sz="1300" dirty="0">
                <a:solidFill>
                  <a:schemeClr val="bg1"/>
                </a:solidFill>
              </a:rPr>
              <a:t>7</a:t>
            </a:r>
            <a:endParaRPr lang="en-GB" sz="1300" dirty="0">
              <a:solidFill>
                <a:schemeClr val="bg1"/>
              </a:solidFill>
            </a:endParaRPr>
          </a:p>
        </p:txBody>
      </p:sp>
      <p:sp>
        <p:nvSpPr>
          <p:cNvPr id="31" name="Google Shape;302;p19">
            <a:extLst>
              <a:ext uri="{FF2B5EF4-FFF2-40B4-BE49-F238E27FC236}">
                <a16:creationId xmlns:a16="http://schemas.microsoft.com/office/drawing/2014/main" id="{1C555670-BFD6-4BAE-48B4-C0535655057E}"/>
              </a:ext>
            </a:extLst>
          </p:cNvPr>
          <p:cNvSpPr/>
          <p:nvPr/>
        </p:nvSpPr>
        <p:spPr>
          <a:xfrm>
            <a:off x="4194886" y="3167353"/>
            <a:ext cx="2236680" cy="449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GB" sz="1000" b="0" u="none" strike="noStrike">
                <a:effectLst/>
                <a:uFillTx/>
                <a:ea typeface="Arial"/>
              </a:rPr>
              <a:t>Network </a:t>
            </a:r>
            <a:br>
              <a:rPr sz="1000"/>
            </a:br>
            <a:r>
              <a:rPr lang="en-GB" sz="1000" b="0" u="none" strike="noStrike">
                <a:effectLst/>
                <a:uFillTx/>
                <a:ea typeface="Arial"/>
              </a:rPr>
              <a:t>(Card Network/Open Banking Scheme)</a:t>
            </a:r>
            <a:endParaRPr lang="en-GB" sz="1000" b="0" u="none" strike="noStrike">
              <a:effectLst/>
              <a:uFillTx/>
            </a:endParaRPr>
          </a:p>
        </p:txBody>
      </p:sp>
      <p:grpSp>
        <p:nvGrpSpPr>
          <p:cNvPr id="32" name="Google Shape;303;p19">
            <a:extLst>
              <a:ext uri="{FF2B5EF4-FFF2-40B4-BE49-F238E27FC236}">
                <a16:creationId xmlns:a16="http://schemas.microsoft.com/office/drawing/2014/main" id="{02473AE5-36DE-EB12-D586-DF992EE65B1C}"/>
              </a:ext>
            </a:extLst>
          </p:cNvPr>
          <p:cNvGrpSpPr/>
          <p:nvPr/>
        </p:nvGrpSpPr>
        <p:grpSpPr>
          <a:xfrm>
            <a:off x="7614886" y="5994433"/>
            <a:ext cx="1261800" cy="234360"/>
            <a:chOff x="7978680" y="6240240"/>
            <a:chExt cx="1261800" cy="234360"/>
          </a:xfrm>
        </p:grpSpPr>
        <p:cxnSp>
          <p:nvCxnSpPr>
            <p:cNvPr id="33" name="Google Shape;304;p19">
              <a:extLst>
                <a:ext uri="{FF2B5EF4-FFF2-40B4-BE49-F238E27FC236}">
                  <a16:creationId xmlns:a16="http://schemas.microsoft.com/office/drawing/2014/main" id="{E61B8772-7210-8B01-0532-437F017DED3A}"/>
                </a:ext>
              </a:extLst>
            </p:cNvPr>
            <p:cNvCxnSpPr/>
            <p:nvPr/>
          </p:nvCxnSpPr>
          <p:spPr>
            <a:xfrm>
              <a:off x="7978680" y="6357960"/>
              <a:ext cx="361800" cy="1800"/>
            </a:xfrm>
            <a:prstGeom prst="straightConnector1">
              <a:avLst/>
            </a:prstGeom>
            <a:ln w="9525">
              <a:solidFill>
                <a:srgbClr val="96918D"/>
              </a:solidFill>
              <a:miter/>
              <a:tailEnd type="triangle" w="med" len="med"/>
            </a:ln>
          </p:spPr>
        </p:cxnSp>
        <p:sp>
          <p:nvSpPr>
            <p:cNvPr id="34" name="Google Shape;305;p19">
              <a:extLst>
                <a:ext uri="{FF2B5EF4-FFF2-40B4-BE49-F238E27FC236}">
                  <a16:creationId xmlns:a16="http://schemas.microsoft.com/office/drawing/2014/main" id="{29ED42C4-9AB4-379F-EA28-A9B30DA39DEC}"/>
                </a:ext>
              </a:extLst>
            </p:cNvPr>
            <p:cNvSpPr/>
            <p:nvPr/>
          </p:nvSpPr>
          <p:spPr>
            <a:xfrm>
              <a:off x="8450280" y="6240240"/>
              <a:ext cx="790200" cy="2343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GB" sz="1000" b="0" u="none" strike="noStrike">
                  <a:effectLst/>
                  <a:uFillTx/>
                  <a:ea typeface="Arial"/>
                </a:rPr>
                <a:t>OID4VCI/VP</a:t>
              </a:r>
              <a:endParaRPr lang="en-GB" sz="1000" b="0" u="none" strike="noStrike">
                <a:effectLst/>
                <a:uFillTx/>
              </a:endParaRPr>
            </a:p>
          </p:txBody>
        </p:sp>
      </p:grpSp>
      <p:grpSp>
        <p:nvGrpSpPr>
          <p:cNvPr id="35" name="Google Shape;306;p19">
            <a:extLst>
              <a:ext uri="{FF2B5EF4-FFF2-40B4-BE49-F238E27FC236}">
                <a16:creationId xmlns:a16="http://schemas.microsoft.com/office/drawing/2014/main" id="{C16CAB01-68B4-CA1B-1D49-A082549229DF}"/>
              </a:ext>
            </a:extLst>
          </p:cNvPr>
          <p:cNvGrpSpPr/>
          <p:nvPr/>
        </p:nvGrpSpPr>
        <p:grpSpPr>
          <a:xfrm>
            <a:off x="9141286" y="5994433"/>
            <a:ext cx="1623240" cy="234360"/>
            <a:chOff x="9505080" y="6240240"/>
            <a:chExt cx="1623240" cy="234360"/>
          </a:xfrm>
        </p:grpSpPr>
        <p:cxnSp>
          <p:nvCxnSpPr>
            <p:cNvPr id="36" name="Google Shape;307;p19">
              <a:extLst>
                <a:ext uri="{FF2B5EF4-FFF2-40B4-BE49-F238E27FC236}">
                  <a16:creationId xmlns:a16="http://schemas.microsoft.com/office/drawing/2014/main" id="{C740597E-E4A4-119E-9260-4A19963EB9FA}"/>
                </a:ext>
              </a:extLst>
            </p:cNvPr>
            <p:cNvCxnSpPr/>
            <p:nvPr/>
          </p:nvCxnSpPr>
          <p:spPr>
            <a:xfrm>
              <a:off x="9505080" y="6357960"/>
              <a:ext cx="361800" cy="1800"/>
            </a:xfrm>
            <a:prstGeom prst="straightConnector1">
              <a:avLst/>
            </a:prstGeom>
            <a:ln w="9525">
              <a:solidFill>
                <a:srgbClr val="1434CB"/>
              </a:solidFill>
              <a:miter/>
              <a:tailEnd type="triangle" w="med" len="med"/>
            </a:ln>
          </p:spPr>
        </p:cxnSp>
        <p:sp>
          <p:nvSpPr>
            <p:cNvPr id="37" name="Google Shape;308;p19">
              <a:extLst>
                <a:ext uri="{FF2B5EF4-FFF2-40B4-BE49-F238E27FC236}">
                  <a16:creationId xmlns:a16="http://schemas.microsoft.com/office/drawing/2014/main" id="{7001EB51-142B-349F-BCCB-15642A1A3258}"/>
                </a:ext>
              </a:extLst>
            </p:cNvPr>
            <p:cNvSpPr/>
            <p:nvPr/>
          </p:nvSpPr>
          <p:spPr>
            <a:xfrm>
              <a:off x="9976680" y="6240240"/>
              <a:ext cx="1151640" cy="234360"/>
            </a:xfrm>
            <a:prstGeom prst="rect">
              <a:avLst/>
            </a:prstGeom>
            <a:noFill/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0" tIns="0" rIns="0" bIns="0" anchor="ctr">
              <a:noAutofit/>
            </a:bodyPr>
            <a:lstStyle/>
            <a:p>
              <a:pPr defTabSz="914400">
                <a:lnSpc>
                  <a:spcPct val="100000"/>
                </a:lnSpc>
                <a:tabLst>
                  <a:tab pos="0" algn="l"/>
                </a:tabLst>
              </a:pPr>
              <a:r>
                <a:rPr lang="en-GB" sz="1000" b="0" u="none" strike="noStrike">
                  <a:effectLst/>
                  <a:uFillTx/>
                  <a:ea typeface="Arial"/>
                </a:rPr>
                <a:t>3-D Secure/ </a:t>
              </a:r>
              <a:br>
                <a:rPr sz="1000"/>
              </a:br>
              <a:r>
                <a:rPr lang="en-GB" sz="1000" b="0" u="none" strike="noStrike">
                  <a:effectLst/>
                  <a:uFillTx/>
                  <a:ea typeface="Arial"/>
                </a:rPr>
                <a:t>Open Banking API </a:t>
              </a:r>
              <a:endParaRPr lang="en-GB" sz="1000" b="0" u="none" strike="noStrike">
                <a:effectLst/>
                <a:uFillTx/>
              </a:endParaRPr>
            </a:p>
          </p:txBody>
        </p:sp>
      </p:grpSp>
      <p:sp>
        <p:nvSpPr>
          <p:cNvPr id="38" name="Google Shape;309;p19">
            <a:extLst>
              <a:ext uri="{FF2B5EF4-FFF2-40B4-BE49-F238E27FC236}">
                <a16:creationId xmlns:a16="http://schemas.microsoft.com/office/drawing/2014/main" id="{96B27F85-55E8-279F-822D-36C4F180F94E}"/>
              </a:ext>
            </a:extLst>
          </p:cNvPr>
          <p:cNvSpPr/>
          <p:nvPr/>
        </p:nvSpPr>
        <p:spPr>
          <a:xfrm>
            <a:off x="1286446" y="2049913"/>
            <a:ext cx="2487240" cy="290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GB" sz="1300" b="1" u="none" strike="noStrike">
                <a:effectLst/>
                <a:uFillTx/>
                <a:ea typeface="Arial"/>
              </a:rPr>
              <a:t>Acceptance Domain</a:t>
            </a:r>
            <a:endParaRPr lang="en-GB" sz="1300" b="0" u="none" strike="noStrike">
              <a:effectLst/>
              <a:uFillTx/>
            </a:endParaRPr>
          </a:p>
        </p:txBody>
      </p:sp>
      <p:sp>
        <p:nvSpPr>
          <p:cNvPr id="39" name="Google Shape;310;p19">
            <a:extLst>
              <a:ext uri="{FF2B5EF4-FFF2-40B4-BE49-F238E27FC236}">
                <a16:creationId xmlns:a16="http://schemas.microsoft.com/office/drawing/2014/main" id="{E9586011-C25F-73EC-AB32-4AFE513BE767}"/>
              </a:ext>
            </a:extLst>
          </p:cNvPr>
          <p:cNvSpPr/>
          <p:nvPr/>
        </p:nvSpPr>
        <p:spPr>
          <a:xfrm>
            <a:off x="4094446" y="2049913"/>
            <a:ext cx="2430720" cy="290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GB" sz="1300" b="1" u="none" strike="noStrike">
                <a:effectLst/>
                <a:uFillTx/>
                <a:ea typeface="Arial"/>
              </a:rPr>
              <a:t>Interoperability Domain</a:t>
            </a:r>
            <a:endParaRPr lang="en-GB" sz="1300" b="0" u="none" strike="noStrike">
              <a:effectLst/>
              <a:uFillTx/>
            </a:endParaRPr>
          </a:p>
        </p:txBody>
      </p:sp>
      <p:sp>
        <p:nvSpPr>
          <p:cNvPr id="40" name="Google Shape;311;p19">
            <a:extLst>
              <a:ext uri="{FF2B5EF4-FFF2-40B4-BE49-F238E27FC236}">
                <a16:creationId xmlns:a16="http://schemas.microsoft.com/office/drawing/2014/main" id="{41DD4B0B-C854-EBC3-093D-10763F18FF41}"/>
              </a:ext>
            </a:extLst>
          </p:cNvPr>
          <p:cNvSpPr/>
          <p:nvPr/>
        </p:nvSpPr>
        <p:spPr>
          <a:xfrm>
            <a:off x="6995326" y="2049913"/>
            <a:ext cx="2478600" cy="290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GB" sz="1300" b="1" u="none" strike="noStrike">
                <a:effectLst/>
                <a:uFillTx/>
                <a:ea typeface="Arial"/>
              </a:rPr>
              <a:t>Bank Domain</a:t>
            </a:r>
            <a:endParaRPr lang="en-GB" sz="1300" b="0" u="none" strike="noStrike">
              <a:effectLst/>
              <a:uFillTx/>
            </a:endParaRPr>
          </a:p>
        </p:txBody>
      </p:sp>
      <p:pic>
        <p:nvPicPr>
          <p:cNvPr id="41" name="Google Shape;312;p19" descr="Issuer ">
            <a:extLst>
              <a:ext uri="{FF2B5EF4-FFF2-40B4-BE49-F238E27FC236}">
                <a16:creationId xmlns:a16="http://schemas.microsoft.com/office/drawing/2014/main" id="{BBEB87A6-E87B-F9D4-45A2-DB0CD7D1BA2A}"/>
              </a:ext>
            </a:extLst>
          </p:cNvPr>
          <p:cNvPicPr/>
          <p:nvPr/>
        </p:nvPicPr>
        <p:blipFill>
          <a:blip r:embed="rId6"/>
          <a:stretch/>
        </p:blipFill>
        <p:spPr>
          <a:xfrm>
            <a:off x="8899726" y="2562553"/>
            <a:ext cx="455400" cy="455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2" name="Google Shape;313;p19">
            <a:extLst>
              <a:ext uri="{FF2B5EF4-FFF2-40B4-BE49-F238E27FC236}">
                <a16:creationId xmlns:a16="http://schemas.microsoft.com/office/drawing/2014/main" id="{6F13ADB1-A134-D8A6-3A4D-B6C054389E30}"/>
              </a:ext>
            </a:extLst>
          </p:cNvPr>
          <p:cNvSpPr/>
          <p:nvPr/>
        </p:nvSpPr>
        <p:spPr>
          <a:xfrm>
            <a:off x="8670406" y="3062233"/>
            <a:ext cx="869040" cy="358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GB" sz="1000" b="0" u="none" strike="noStrike">
                <a:effectLst/>
                <a:uFillTx/>
                <a:ea typeface="Arial"/>
              </a:rPr>
              <a:t>Issuer/ </a:t>
            </a:r>
            <a:br>
              <a:rPr sz="1000"/>
            </a:br>
            <a:r>
              <a:rPr lang="en-GB" sz="1000" b="0" u="none" strike="noStrike">
                <a:effectLst/>
                <a:uFillTx/>
                <a:ea typeface="Arial"/>
              </a:rPr>
              <a:t>ASPSP</a:t>
            </a:r>
            <a:endParaRPr lang="en-GB" sz="1000" b="0" u="none" strike="noStrike">
              <a:effectLst/>
              <a:uFillTx/>
            </a:endParaRPr>
          </a:p>
        </p:txBody>
      </p:sp>
      <p:pic>
        <p:nvPicPr>
          <p:cNvPr id="43" name="Google Shape;314;p19" descr="Shield">
            <a:extLst>
              <a:ext uri="{FF2B5EF4-FFF2-40B4-BE49-F238E27FC236}">
                <a16:creationId xmlns:a16="http://schemas.microsoft.com/office/drawing/2014/main" id="{BA291539-9272-3DC9-1E2A-23F960499490}"/>
              </a:ext>
            </a:extLst>
          </p:cNvPr>
          <p:cNvPicPr/>
          <p:nvPr/>
        </p:nvPicPr>
        <p:blipFill>
          <a:blip r:embed="rId7"/>
          <a:stretch/>
        </p:blipFill>
        <p:spPr>
          <a:xfrm>
            <a:off x="7615246" y="2592793"/>
            <a:ext cx="455400" cy="4554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44" name="Google Shape;315;p19">
            <a:extLst>
              <a:ext uri="{FF2B5EF4-FFF2-40B4-BE49-F238E27FC236}">
                <a16:creationId xmlns:a16="http://schemas.microsoft.com/office/drawing/2014/main" id="{19A3A5C4-6EC5-ADAD-A872-08755C2B3479}"/>
              </a:ext>
            </a:extLst>
          </p:cNvPr>
          <p:cNvSpPr/>
          <p:nvPr/>
        </p:nvSpPr>
        <p:spPr>
          <a:xfrm>
            <a:off x="7204846" y="3055393"/>
            <a:ext cx="1282320" cy="3582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r>
              <a:rPr lang="en-GB" sz="1000" b="0" u="none" strike="noStrike">
                <a:effectLst/>
                <a:uFillTx/>
                <a:ea typeface="Arial"/>
              </a:rPr>
              <a:t>ACS/ </a:t>
            </a:r>
            <a:br>
              <a:rPr sz="1000"/>
            </a:br>
            <a:r>
              <a:rPr lang="en-GB" sz="1000" b="0" u="none" strike="noStrike">
                <a:effectLst/>
                <a:uFillTx/>
                <a:ea typeface="Arial"/>
              </a:rPr>
              <a:t>OB Interface</a:t>
            </a:r>
            <a:endParaRPr lang="en-GB" sz="1000" b="0" u="none" strike="noStrike">
              <a:effectLst/>
              <a:uFillTx/>
            </a:endParaRPr>
          </a:p>
        </p:txBody>
      </p:sp>
      <p:sp>
        <p:nvSpPr>
          <p:cNvPr id="45" name="Google Shape;316;p19">
            <a:extLst>
              <a:ext uri="{FF2B5EF4-FFF2-40B4-BE49-F238E27FC236}">
                <a16:creationId xmlns:a16="http://schemas.microsoft.com/office/drawing/2014/main" id="{B6480B38-9A26-DE33-ECB5-E7B102287775}"/>
              </a:ext>
            </a:extLst>
          </p:cNvPr>
          <p:cNvSpPr/>
          <p:nvPr/>
        </p:nvSpPr>
        <p:spPr>
          <a:xfrm>
            <a:off x="7133926" y="2497393"/>
            <a:ext cx="2399400" cy="898200"/>
          </a:xfrm>
          <a:prstGeom prst="roundRect">
            <a:avLst>
              <a:gd name="adj" fmla="val 10037"/>
            </a:avLst>
          </a:prstGeom>
          <a:noFill/>
          <a:ln w="12700">
            <a:solidFill>
              <a:srgbClr val="96918D"/>
            </a:solidFill>
            <a:prstDash val="dash"/>
            <a:miter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 defTabSz="914400">
              <a:lnSpc>
                <a:spcPct val="100000"/>
              </a:lnSpc>
              <a:tabLst>
                <a:tab pos="0" algn="l"/>
              </a:tabLst>
            </a:pPr>
            <a:endParaRPr lang="en-US" sz="1800" b="0" u="none" strike="noStrike">
              <a:effectLst/>
              <a:uFillTx/>
              <a:ea typeface="Arial"/>
            </a:endParaRPr>
          </a:p>
        </p:txBody>
      </p:sp>
      <p:sp>
        <p:nvSpPr>
          <p:cNvPr id="46" name="Google Shape;317;p19">
            <a:extLst>
              <a:ext uri="{FF2B5EF4-FFF2-40B4-BE49-F238E27FC236}">
                <a16:creationId xmlns:a16="http://schemas.microsoft.com/office/drawing/2014/main" id="{642DF1D1-9927-62E6-8EC5-F4B385E86A84}"/>
              </a:ext>
            </a:extLst>
          </p:cNvPr>
          <p:cNvSpPr/>
          <p:nvPr/>
        </p:nvSpPr>
        <p:spPr>
          <a:xfrm>
            <a:off x="8367286" y="2751913"/>
            <a:ext cx="235800" cy="235800"/>
          </a:xfrm>
          <a:prstGeom prst="ellipse">
            <a:avLst/>
          </a:prstGeom>
          <a:solidFill>
            <a:srgbClr val="2B407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fr-FR" sz="1300">
                <a:solidFill>
                  <a:schemeClr val="bg1"/>
                </a:solidFill>
              </a:rPr>
              <a:t>5</a:t>
            </a:r>
            <a:endParaRPr lang="en-GB" sz="1300">
              <a:solidFill>
                <a:schemeClr val="bg1"/>
              </a:solidFill>
            </a:endParaRPr>
          </a:p>
        </p:txBody>
      </p:sp>
      <p:sp>
        <p:nvSpPr>
          <p:cNvPr id="47" name="Google Shape;318;p19">
            <a:extLst>
              <a:ext uri="{FF2B5EF4-FFF2-40B4-BE49-F238E27FC236}">
                <a16:creationId xmlns:a16="http://schemas.microsoft.com/office/drawing/2014/main" id="{53F91609-CDAC-6AAD-E35C-9631AC107427}"/>
              </a:ext>
            </a:extLst>
          </p:cNvPr>
          <p:cNvSpPr/>
          <p:nvPr/>
        </p:nvSpPr>
        <p:spPr>
          <a:xfrm>
            <a:off x="2388766" y="2751193"/>
            <a:ext cx="235800" cy="235800"/>
          </a:xfrm>
          <a:prstGeom prst="ellipse">
            <a:avLst/>
          </a:prstGeom>
          <a:solidFill>
            <a:srgbClr val="2B407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fr-FR" sz="1300" dirty="0">
                <a:solidFill>
                  <a:schemeClr val="bg1"/>
                </a:solidFill>
              </a:rPr>
              <a:t>2</a:t>
            </a:r>
            <a:endParaRPr lang="en-GB" sz="1300" dirty="0">
              <a:solidFill>
                <a:schemeClr val="bg1"/>
              </a:solidFill>
            </a:endParaRPr>
          </a:p>
        </p:txBody>
      </p:sp>
      <p:sp>
        <p:nvSpPr>
          <p:cNvPr id="48" name="Google Shape;319;p19">
            <a:extLst>
              <a:ext uri="{FF2B5EF4-FFF2-40B4-BE49-F238E27FC236}">
                <a16:creationId xmlns:a16="http://schemas.microsoft.com/office/drawing/2014/main" id="{84A6D9B9-F722-FF05-67AE-B9E9DC0E569C}"/>
              </a:ext>
            </a:extLst>
          </p:cNvPr>
          <p:cNvSpPr/>
          <p:nvPr/>
        </p:nvSpPr>
        <p:spPr>
          <a:xfrm>
            <a:off x="6587446" y="2504233"/>
            <a:ext cx="235800" cy="235800"/>
          </a:xfrm>
          <a:prstGeom prst="ellipse">
            <a:avLst/>
          </a:prstGeom>
          <a:solidFill>
            <a:srgbClr val="2B4079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tabLst>
                <a:tab pos="0" algn="l"/>
              </a:tabLst>
            </a:pPr>
            <a:r>
              <a:rPr lang="fr-FR" sz="1300">
                <a:solidFill>
                  <a:schemeClr val="bg1"/>
                </a:solidFill>
              </a:rPr>
              <a:t>6</a:t>
            </a:r>
            <a:endParaRPr lang="en-GB" sz="1300">
              <a:solidFill>
                <a:schemeClr val="bg1"/>
              </a:solidFill>
            </a:endParaRPr>
          </a:p>
        </p:txBody>
      </p:sp>
      <p:pic>
        <p:nvPicPr>
          <p:cNvPr id="29" name="Google Shape;300;p19" descr="Navigation payments ecosystem ">
            <a:extLst>
              <a:ext uri="{FF2B5EF4-FFF2-40B4-BE49-F238E27FC236}">
                <a16:creationId xmlns:a16="http://schemas.microsoft.com/office/drawing/2014/main" id="{08713C39-3834-7F03-4EBE-D5B46191900F}"/>
              </a:ext>
            </a:extLst>
          </p:cNvPr>
          <p:cNvPicPr/>
          <p:nvPr/>
        </p:nvPicPr>
        <p:blipFill>
          <a:blip r:embed="rId8"/>
          <a:stretch/>
        </p:blipFill>
        <p:spPr>
          <a:xfrm>
            <a:off x="5041246" y="2548873"/>
            <a:ext cx="546840" cy="546840"/>
          </a:xfrm>
          <a:prstGeom prst="rect">
            <a:avLst/>
          </a:prstGeom>
          <a:noFill/>
          <a:ln w="0">
            <a:noFill/>
          </a:ln>
        </p:spPr>
      </p:pic>
    </p:spTree>
    <p:extLst>
      <p:ext uri="{BB962C8B-B14F-4D97-AF65-F5344CB8AC3E}">
        <p14:creationId xmlns:p14="http://schemas.microsoft.com/office/powerpoint/2010/main" val="12150304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g3629e559ee9_1_804"/>
          <p:cNvSpPr txBox="1">
            <a:spLocks noGrp="1"/>
          </p:cNvSpPr>
          <p:nvPr>
            <p:ph type="title"/>
          </p:nvPr>
        </p:nvSpPr>
        <p:spPr>
          <a:xfrm>
            <a:off x="489475" y="369534"/>
            <a:ext cx="10515600" cy="11373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ctr" anchorCtr="0">
            <a:normAutofit/>
          </a:bodyPr>
          <a:lstStyle/>
          <a:p>
            <a:pPr>
              <a:spcBef>
                <a:spcPts val="0"/>
              </a:spcBef>
              <a:buClr>
                <a:schemeClr val="dk1"/>
              </a:buClr>
              <a:buSzPts val="3600"/>
            </a:pPr>
            <a:r>
              <a:rPr lang="en-GB">
                <a:latin typeface="+mn-lt"/>
                <a:ea typeface="Arial"/>
                <a:cs typeface="Arial"/>
                <a:sym typeface="Arial"/>
              </a:rPr>
              <a:t>Payment Pilots </a:t>
            </a:r>
            <a:endParaRPr>
              <a:latin typeface="+mn-lt"/>
              <a:ea typeface="Arial"/>
              <a:cs typeface="Arial"/>
              <a:sym typeface="Arial"/>
            </a:endParaRPr>
          </a:p>
        </p:txBody>
      </p:sp>
      <p:sp>
        <p:nvSpPr>
          <p:cNvPr id="308" name="Google Shape;308;g3629e559ee9_1_804"/>
          <p:cNvSpPr txBox="1">
            <a:spLocks noGrp="1"/>
          </p:cNvSpPr>
          <p:nvPr>
            <p:ph type="body" idx="1"/>
          </p:nvPr>
        </p:nvSpPr>
        <p:spPr>
          <a:xfrm>
            <a:off x="324399" y="1458395"/>
            <a:ext cx="5739600" cy="4713000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91425" tIns="45700" rIns="91425" bIns="45700" rtlCol="0" anchor="t" anchorCtr="0">
            <a:noAutofit/>
          </a:bodyPr>
          <a:lstStyle/>
          <a:p>
            <a:pPr marL="6349" indent="0">
              <a:spcBef>
                <a:spcPts val="0"/>
              </a:spcBef>
              <a:buSzPts val="1700"/>
              <a:buNone/>
            </a:pPr>
            <a:r>
              <a:rPr lang="en-GB" sz="1700" b="1" dirty="0"/>
              <a:t>Scope</a:t>
            </a:r>
            <a:endParaRPr sz="2700" dirty="0"/>
          </a:p>
          <a:p>
            <a:pPr lvl="1" indent="-222245">
              <a:buClr>
                <a:schemeClr val="dk1"/>
              </a:buClr>
              <a:buSzPts val="1700"/>
            </a:pPr>
            <a:r>
              <a:rPr lang="en-GB" sz="1700" dirty="0"/>
              <a:t>SCA for online card payments </a:t>
            </a:r>
            <a:endParaRPr sz="2300" dirty="0"/>
          </a:p>
          <a:p>
            <a:pPr lvl="1" indent="-222245">
              <a:buClr>
                <a:schemeClr val="dk1"/>
              </a:buClr>
              <a:buSzPts val="1700"/>
            </a:pPr>
            <a:r>
              <a:rPr lang="en-GB" sz="1700" dirty="0"/>
              <a:t>Production environment</a:t>
            </a:r>
            <a:endParaRPr sz="2300" dirty="0"/>
          </a:p>
          <a:p>
            <a:pPr lvl="1" indent="-222245">
              <a:buClr>
                <a:schemeClr val="dk1"/>
              </a:buClr>
              <a:buSzPts val="1700"/>
            </a:pPr>
            <a:r>
              <a:rPr lang="en-GB" sz="1700" dirty="0"/>
              <a:t>Based on EWC specifications</a:t>
            </a:r>
            <a:endParaRPr sz="1700" dirty="0"/>
          </a:p>
          <a:p>
            <a:pPr marL="6349" indent="0">
              <a:buSzPts val="1700"/>
              <a:buNone/>
            </a:pPr>
            <a:r>
              <a:rPr lang="en-GB" sz="1700" b="1" dirty="0"/>
              <a:t>Objectives</a:t>
            </a:r>
            <a:endParaRPr sz="2700" dirty="0"/>
          </a:p>
          <a:p>
            <a:pPr lvl="1" indent="-222245">
              <a:buClr>
                <a:schemeClr val="dk1"/>
              </a:buClr>
              <a:buSzPts val="1700"/>
            </a:pPr>
            <a:r>
              <a:rPr lang="en-GB" sz="1700" dirty="0"/>
              <a:t>Technical PoC: demonstrate that EWC payment specifications work technically and collect early feedback from few end-users</a:t>
            </a:r>
            <a:endParaRPr lang="en-GB" sz="2300" dirty="0"/>
          </a:p>
          <a:p>
            <a:pPr marL="463538" lvl="1" indent="0">
              <a:buClr>
                <a:schemeClr val="dk1"/>
              </a:buClr>
              <a:buSzPts val="1700"/>
              <a:buNone/>
            </a:pPr>
            <a:endParaRPr sz="1700" dirty="0"/>
          </a:p>
          <a:p>
            <a:pPr marL="6349" indent="0">
              <a:spcBef>
                <a:spcPts val="500"/>
              </a:spcBef>
              <a:buSzPts val="1700"/>
              <a:buNone/>
            </a:pPr>
            <a:r>
              <a:rPr lang="en-GB" sz="1700" dirty="0"/>
              <a:t>On the 6th of March 2025, </a:t>
            </a:r>
            <a:r>
              <a:rPr lang="en-GB" sz="1700" b="1" dirty="0"/>
              <a:t>EWC delivered the first ever payment in production</a:t>
            </a:r>
            <a:r>
              <a:rPr lang="en-GB" sz="1700" dirty="0"/>
              <a:t>: a € 25 Ferry ticket</a:t>
            </a:r>
            <a:endParaRPr sz="1700" dirty="0"/>
          </a:p>
          <a:p>
            <a:pPr indent="-114297">
              <a:buSzPts val="1800"/>
              <a:buNone/>
            </a:pPr>
            <a:endParaRPr sz="2700" dirty="0"/>
          </a:p>
        </p:txBody>
      </p:sp>
      <p:sp>
        <p:nvSpPr>
          <p:cNvPr id="309" name="Google Shape;309;g3629e559ee9_1_804"/>
          <p:cNvSpPr txBox="1">
            <a:spLocks noGrp="1"/>
          </p:cNvSpPr>
          <p:nvPr>
            <p:ph type="sldNum" idx="12"/>
          </p:nvPr>
        </p:nvSpPr>
        <p:spPr>
          <a:xfrm>
            <a:off x="4038600" y="635635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algn="ctr"/>
            <a:fld id="{00000000-1234-1234-1234-123412341234}" type="slidenum">
              <a:rPr lang="en-GB"/>
              <a:pPr algn="ctr"/>
              <a:t>8</a:t>
            </a:fld>
            <a:endParaRPr/>
          </a:p>
        </p:txBody>
      </p:sp>
      <p:pic>
        <p:nvPicPr>
          <p:cNvPr id="310" name="Google Shape;310;g3629e559ee9_1_80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73411" y="1643403"/>
            <a:ext cx="6123907" cy="357119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2" name="Google Shape;312;g3629e559ee9_1_804"/>
          <p:cNvPicPr preferRelativeResize="0"/>
          <p:nvPr/>
        </p:nvPicPr>
        <p:blipFill rotWithShape="1">
          <a:blip r:embed="rId4">
            <a:alphaModFix/>
          </a:blip>
          <a:srcRect b="67476"/>
          <a:stretch/>
        </p:blipFill>
        <p:spPr>
          <a:xfrm>
            <a:off x="406338" y="4936952"/>
            <a:ext cx="3104949" cy="1384075"/>
          </a:xfrm>
          <a:prstGeom prst="rect">
            <a:avLst/>
          </a:prstGeom>
          <a:noFill/>
          <a:ln w="9525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313" name="Google Shape;313;g3629e559ee9_1_80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76466" y="4567451"/>
            <a:ext cx="1011081" cy="1969044"/>
          </a:xfrm>
          <a:prstGeom prst="rect">
            <a:avLst/>
          </a:prstGeom>
          <a:noFill/>
          <a:ln w="9525" cap="flat" cmpd="sng">
            <a:solidFill>
              <a:srgbClr val="7F7F7F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AF7407BF-7FCA-233B-8DF2-2108C024BE86}"/>
              </a:ext>
            </a:extLst>
          </p:cNvPr>
          <p:cNvSpPr/>
          <p:nvPr/>
        </p:nvSpPr>
        <p:spPr>
          <a:xfrm>
            <a:off x="9124337" y="2792361"/>
            <a:ext cx="167148" cy="688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  <p:transition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01F8D0-E807-8283-2456-82CD6A3876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761BB7-FB57-FEBF-0455-C28EDC9FD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dirty="0">
                <a:latin typeface="+mn-lt"/>
              </a:rPr>
              <a:t>Two flows have been piloted in production</a:t>
            </a:r>
          </a:p>
        </p:txBody>
      </p:sp>
      <p:sp>
        <p:nvSpPr>
          <p:cNvPr id="8" name="Google Shape;319;g3629e559ee9_1_934">
            <a:extLst>
              <a:ext uri="{FF2B5EF4-FFF2-40B4-BE49-F238E27FC236}">
                <a16:creationId xmlns:a16="http://schemas.microsoft.com/office/drawing/2014/main" id="{5C55A272-FD28-28A2-6F5D-D6AA8A870CF7}"/>
              </a:ext>
            </a:extLst>
          </p:cNvPr>
          <p:cNvSpPr/>
          <p:nvPr/>
        </p:nvSpPr>
        <p:spPr>
          <a:xfrm>
            <a:off x="1640160" y="2335680"/>
            <a:ext cx="3633480" cy="86004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GB" sz="2000" b="1" u="none" strike="noStrike">
                <a:solidFill>
                  <a:schemeClr val="lt1"/>
                </a:solidFill>
                <a:effectLst/>
                <a:uFillTx/>
              </a:rPr>
              <a:t>Bank-led flow</a:t>
            </a:r>
            <a:endParaRPr lang="en-GB" sz="2000" b="0" u="none" strike="noStrike">
              <a:solidFill>
                <a:srgbClr val="000000"/>
              </a:solidFill>
              <a:effectLst/>
              <a:uFillTx/>
            </a:endParaRPr>
          </a:p>
          <a:p>
            <a:pPr algn="ctr" defTabSz="914400">
              <a:lnSpc>
                <a:spcPct val="100000"/>
              </a:lnSpc>
            </a:pPr>
            <a:endParaRPr lang="en-GB" sz="1200" b="0" u="none" strike="noStrike">
              <a:solidFill>
                <a:srgbClr val="000000"/>
              </a:solidFill>
              <a:effectLst/>
              <a:uFillTx/>
            </a:endParaRPr>
          </a:p>
          <a:p>
            <a:pPr algn="ctr" defTabSz="914400">
              <a:lnSpc>
                <a:spcPct val="100000"/>
              </a:lnSpc>
            </a:pPr>
            <a:r>
              <a:rPr lang="en-GB" sz="1800" b="0" u="none" strike="noStrike">
                <a:solidFill>
                  <a:schemeClr val="lt1"/>
                </a:solidFill>
                <a:effectLst/>
                <a:uFillTx/>
              </a:rPr>
              <a:t>Baseline for compliance</a:t>
            </a:r>
            <a:endParaRPr lang="en-GB" sz="1800" b="0" u="none" strike="noStrike"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9" name="Google Shape;320;g3629e559ee9_1_934">
            <a:extLst>
              <a:ext uri="{FF2B5EF4-FFF2-40B4-BE49-F238E27FC236}">
                <a16:creationId xmlns:a16="http://schemas.microsoft.com/office/drawing/2014/main" id="{EDDBAC83-E6FF-434A-76EF-B79F41E16A06}"/>
              </a:ext>
            </a:extLst>
          </p:cNvPr>
          <p:cNvSpPr/>
          <p:nvPr/>
        </p:nvSpPr>
        <p:spPr>
          <a:xfrm>
            <a:off x="6128640" y="2279520"/>
            <a:ext cx="3975120" cy="89064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GB" sz="2000" b="1" u="none" strike="noStrike">
                <a:solidFill>
                  <a:schemeClr val="lt1"/>
                </a:solidFill>
                <a:effectLst/>
                <a:uFillTx/>
              </a:rPr>
              <a:t>Merchant-captured flow</a:t>
            </a:r>
            <a:endParaRPr lang="en-GB" sz="2000" b="0" u="none" strike="noStrike">
              <a:solidFill>
                <a:srgbClr val="000000"/>
              </a:solidFill>
              <a:effectLst/>
              <a:uFillTx/>
            </a:endParaRPr>
          </a:p>
          <a:p>
            <a:pPr algn="ctr" defTabSz="914400">
              <a:lnSpc>
                <a:spcPct val="100000"/>
              </a:lnSpc>
            </a:pPr>
            <a:endParaRPr lang="en-GB" sz="1200" b="0" u="none" strike="noStrike">
              <a:solidFill>
                <a:srgbClr val="000000"/>
              </a:solidFill>
              <a:effectLst/>
              <a:uFillTx/>
            </a:endParaRPr>
          </a:p>
          <a:p>
            <a:pPr algn="ctr" defTabSz="914400">
              <a:lnSpc>
                <a:spcPct val="100000"/>
              </a:lnSpc>
            </a:pPr>
            <a:r>
              <a:rPr lang="en-GB" sz="1800" b="0" u="none" strike="noStrike">
                <a:solidFill>
                  <a:schemeClr val="lt1"/>
                </a:solidFill>
                <a:effectLst/>
                <a:uFillTx/>
              </a:rPr>
              <a:t>Enabling checkout innovations</a:t>
            </a:r>
            <a:endParaRPr lang="en-GB" sz="1800" b="0" u="none" strike="noStrike"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10" name="Google Shape;322;g3629e559ee9_1_934">
            <a:extLst>
              <a:ext uri="{FF2B5EF4-FFF2-40B4-BE49-F238E27FC236}">
                <a16:creationId xmlns:a16="http://schemas.microsoft.com/office/drawing/2014/main" id="{E19ADEDC-C9EE-68EA-9871-D592547A91EE}"/>
              </a:ext>
            </a:extLst>
          </p:cNvPr>
          <p:cNvSpPr/>
          <p:nvPr/>
        </p:nvSpPr>
        <p:spPr>
          <a:xfrm>
            <a:off x="1665360" y="3318840"/>
            <a:ext cx="3633480" cy="2721960"/>
          </a:xfrm>
          <a:prstGeom prst="rect">
            <a:avLst/>
          </a:prstGeom>
          <a:solidFill>
            <a:srgbClr val="F2F2F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endParaRPr lang="en-GB" sz="1400" b="0" u="none" strike="noStrike" dirty="0">
              <a:effectLst/>
              <a:uFillTx/>
            </a:endParaRPr>
          </a:p>
          <a:p>
            <a:pPr defTabSz="914400">
              <a:lnSpc>
                <a:spcPct val="100000"/>
              </a:lnSpc>
            </a:pPr>
            <a:r>
              <a:rPr lang="en-GB" sz="1400" b="0" u="none" strike="noStrike" dirty="0">
                <a:effectLst/>
                <a:uFillTx/>
              </a:rPr>
              <a:t>User </a:t>
            </a:r>
            <a:r>
              <a:rPr lang="en-GB" sz="1400" b="1" u="none" strike="noStrike" dirty="0">
                <a:effectLst/>
                <a:uFillTx/>
              </a:rPr>
              <a:t>pays by card as usual</a:t>
            </a:r>
            <a:r>
              <a:rPr lang="en-GB" sz="1400" b="0" u="none" strike="noStrike" dirty="0">
                <a:effectLst/>
                <a:uFillTx/>
              </a:rPr>
              <a:t>, but </a:t>
            </a:r>
            <a:r>
              <a:rPr lang="en-GB" sz="1400" b="1" u="none" strike="noStrike" dirty="0">
                <a:effectLst/>
                <a:uFillTx/>
              </a:rPr>
              <a:t>authenticates with EUDIW</a:t>
            </a:r>
            <a:endParaRPr lang="en-GB" sz="1400" b="0" u="none" strike="noStrike" dirty="0">
              <a:effectLst/>
              <a:uFillTx/>
            </a:endParaRPr>
          </a:p>
          <a:p>
            <a:pPr marL="101520" defTabSz="914400">
              <a:lnSpc>
                <a:spcPct val="100000"/>
              </a:lnSpc>
            </a:pPr>
            <a:endParaRPr lang="en-GB" sz="1400" b="0" u="none" strike="noStrike" dirty="0">
              <a:effectLst/>
              <a:uFillTx/>
            </a:endParaRPr>
          </a:p>
          <a:p>
            <a:pPr marL="101520" defTabSz="914400">
              <a:lnSpc>
                <a:spcPct val="100000"/>
              </a:lnSpc>
            </a:pPr>
            <a:r>
              <a:rPr lang="en-GB" sz="1400" b="1" u="none" strike="noStrike" dirty="0">
                <a:effectLst/>
                <a:uFillTx/>
              </a:rPr>
              <a:t>No changes at merchant checkout</a:t>
            </a:r>
            <a:endParaRPr lang="en-GB" sz="1400" b="0" u="none" strike="noStrike" dirty="0">
              <a:effectLst/>
              <a:uFillTx/>
            </a:endParaRPr>
          </a:p>
          <a:p>
            <a:pPr marL="101520" defTabSz="914400">
              <a:lnSpc>
                <a:spcPct val="100000"/>
              </a:lnSpc>
            </a:pPr>
            <a:endParaRPr lang="en-GB" sz="1400" b="0" u="none" strike="noStrike" dirty="0">
              <a:solidFill>
                <a:srgbClr val="000000"/>
              </a:solidFill>
              <a:effectLst/>
              <a:uFillTx/>
            </a:endParaRPr>
          </a:p>
          <a:p>
            <a:pPr marL="101520" defTabSz="914400">
              <a:lnSpc>
                <a:spcPct val="100000"/>
              </a:lnSpc>
            </a:pPr>
            <a:endParaRPr lang="en-GB" sz="1400" b="0" u="none" strike="noStrike" dirty="0">
              <a:solidFill>
                <a:srgbClr val="000000"/>
              </a:solidFill>
              <a:effectLst/>
              <a:uFillTx/>
            </a:endParaRPr>
          </a:p>
          <a:p>
            <a:pPr marL="101520" defTabSz="914400">
              <a:lnSpc>
                <a:spcPct val="100000"/>
              </a:lnSpc>
            </a:pPr>
            <a:endParaRPr lang="en-GB" sz="1200" b="0" u="none" strike="noStrike" dirty="0">
              <a:solidFill>
                <a:srgbClr val="000000"/>
              </a:solidFill>
              <a:effectLst/>
              <a:uFillTx/>
            </a:endParaRPr>
          </a:p>
          <a:p>
            <a:pPr marL="101520" defTabSz="914400">
              <a:lnSpc>
                <a:spcPct val="100000"/>
              </a:lnSpc>
            </a:pPr>
            <a:endParaRPr lang="en-GB" sz="1200" b="0" u="none" strike="noStrike" dirty="0">
              <a:solidFill>
                <a:srgbClr val="000000"/>
              </a:solidFill>
              <a:effectLst/>
              <a:uFillTx/>
            </a:endParaRPr>
          </a:p>
          <a:p>
            <a:pPr marL="101520" defTabSz="914400">
              <a:lnSpc>
                <a:spcPct val="100000"/>
              </a:lnSpc>
            </a:pPr>
            <a:endParaRPr lang="en-GB" sz="1200" b="0" u="none" strike="noStrike" dirty="0">
              <a:solidFill>
                <a:srgbClr val="000000"/>
              </a:solidFill>
              <a:effectLst/>
              <a:uFillTx/>
            </a:endParaRPr>
          </a:p>
          <a:p>
            <a:pPr marL="101520" defTabSz="914400">
              <a:lnSpc>
                <a:spcPct val="100000"/>
              </a:lnSpc>
            </a:pPr>
            <a:endParaRPr lang="en-GB" sz="1100" b="0" u="none" strike="noStrike" dirty="0">
              <a:solidFill>
                <a:srgbClr val="000000"/>
              </a:solidFill>
              <a:effectLst/>
              <a:uFillTx/>
            </a:endParaRPr>
          </a:p>
          <a:p>
            <a:pPr marL="101520" defTabSz="914400">
              <a:lnSpc>
                <a:spcPct val="100000"/>
              </a:lnSpc>
            </a:pPr>
            <a:endParaRPr lang="en-GB" sz="1200" b="0" u="none" strike="noStrike" dirty="0">
              <a:solidFill>
                <a:srgbClr val="000000"/>
              </a:solidFill>
              <a:effectLst/>
              <a:uFillTx/>
            </a:endParaRPr>
          </a:p>
          <a:p>
            <a:pPr marL="101520" algn="ctr" defTabSz="914400">
              <a:lnSpc>
                <a:spcPct val="100000"/>
              </a:lnSpc>
            </a:pPr>
            <a:r>
              <a:rPr lang="en-GB" sz="1400" b="1" u="none" strike="noStrike" dirty="0">
                <a:solidFill>
                  <a:srgbClr val="00B050"/>
                </a:solidFill>
                <a:effectLst/>
                <a:uFillTx/>
              </a:rPr>
              <a:t>49 payments in production</a:t>
            </a:r>
            <a:endParaRPr lang="en-GB" sz="1400" b="0" u="none" strike="noStrike" dirty="0"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11" name="Google Shape;323;g3629e559ee9_1_934">
            <a:extLst>
              <a:ext uri="{FF2B5EF4-FFF2-40B4-BE49-F238E27FC236}">
                <a16:creationId xmlns:a16="http://schemas.microsoft.com/office/drawing/2014/main" id="{644147CA-02A8-E941-F81F-95972220C180}"/>
              </a:ext>
            </a:extLst>
          </p:cNvPr>
          <p:cNvSpPr/>
          <p:nvPr/>
        </p:nvSpPr>
        <p:spPr>
          <a:xfrm>
            <a:off x="6128640" y="3326400"/>
            <a:ext cx="3975120" cy="2460758"/>
          </a:xfrm>
          <a:prstGeom prst="rect">
            <a:avLst/>
          </a:prstGeom>
          <a:solidFill>
            <a:srgbClr val="F2F2F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endParaRPr lang="en-GB" sz="1400" b="0" u="none" strike="noStrike" dirty="0">
              <a:solidFill>
                <a:srgbClr val="000000"/>
              </a:solidFill>
              <a:effectLst/>
              <a:uFillTx/>
            </a:endParaRPr>
          </a:p>
          <a:p>
            <a:pPr defTabSz="914400">
              <a:lnSpc>
                <a:spcPct val="100000"/>
              </a:lnSpc>
            </a:pPr>
            <a:r>
              <a:rPr lang="en-GB" sz="1400" b="0" u="none" strike="noStrike" dirty="0">
                <a:effectLst/>
                <a:uFillTx/>
              </a:rPr>
              <a:t>Users can « </a:t>
            </a:r>
            <a:r>
              <a:rPr lang="en-GB" sz="1400" b="1" u="none" strike="noStrike" dirty="0">
                <a:effectLst/>
                <a:uFillTx/>
              </a:rPr>
              <a:t>Fast Checkout with the EUDIW </a:t>
            </a:r>
            <a:r>
              <a:rPr lang="en-GB" sz="1400" b="0" u="none" strike="noStrike" dirty="0">
                <a:effectLst/>
                <a:uFillTx/>
              </a:rPr>
              <a:t>»</a:t>
            </a:r>
          </a:p>
          <a:p>
            <a:pPr marL="457200" defTabSz="914400">
              <a:lnSpc>
                <a:spcPct val="100000"/>
              </a:lnSpc>
            </a:pPr>
            <a:r>
              <a:rPr lang="en-GB" sz="1400" b="0" u="none" strike="noStrike" dirty="0">
                <a:effectLst/>
                <a:uFillTx/>
              </a:rPr>
              <a:t>authenticate the </a:t>
            </a:r>
            <a:r>
              <a:rPr lang="en-GB" sz="1400" b="1" u="none" strike="noStrike" dirty="0">
                <a:effectLst/>
                <a:uFillTx/>
              </a:rPr>
              <a:t>payment</a:t>
            </a:r>
            <a:endParaRPr lang="en-GB" sz="1400" b="0" u="none" strike="noStrike" dirty="0">
              <a:effectLst/>
              <a:uFillTx/>
            </a:endParaRPr>
          </a:p>
          <a:p>
            <a:pPr marL="457200" defTabSz="914400">
              <a:lnSpc>
                <a:spcPct val="100000"/>
              </a:lnSpc>
            </a:pPr>
            <a:r>
              <a:rPr lang="en-GB" sz="1400" b="0" u="none" strike="noStrike" dirty="0">
                <a:effectLst/>
                <a:uFillTx/>
              </a:rPr>
              <a:t>consent to share </a:t>
            </a:r>
            <a:r>
              <a:rPr lang="en-GB" sz="1400" b="1" u="none" strike="noStrike" dirty="0" err="1">
                <a:effectLst/>
                <a:uFillTx/>
              </a:rPr>
              <a:t>PhotoID</a:t>
            </a:r>
            <a:r>
              <a:rPr lang="en-GB" sz="1400" b="0" u="none" strike="noStrike" dirty="0">
                <a:effectLst/>
                <a:uFillTx/>
              </a:rPr>
              <a:t>, </a:t>
            </a:r>
            <a:r>
              <a:rPr lang="en-GB" sz="1400" b="1" u="none" strike="noStrike" dirty="0">
                <a:effectLst/>
                <a:uFillTx/>
              </a:rPr>
              <a:t>student attestation</a:t>
            </a:r>
            <a:r>
              <a:rPr lang="en-GB" sz="1400" b="0" u="none" strike="noStrike" dirty="0">
                <a:effectLst/>
                <a:uFillTx/>
              </a:rPr>
              <a:t> and Fast Ferries </a:t>
            </a:r>
            <a:r>
              <a:rPr lang="en-GB" sz="1400" b="1" u="none" strike="noStrike" dirty="0">
                <a:effectLst/>
                <a:uFillTx/>
              </a:rPr>
              <a:t>loyalty card attestation</a:t>
            </a:r>
            <a:endParaRPr lang="en-GB" sz="1400" b="0" u="none" strike="noStrike" dirty="0">
              <a:effectLst/>
              <a:uFillTx/>
            </a:endParaRPr>
          </a:p>
          <a:p>
            <a:pPr marL="101520" defTabSz="914400">
              <a:lnSpc>
                <a:spcPct val="100000"/>
              </a:lnSpc>
            </a:pPr>
            <a:endParaRPr lang="en-GB" sz="1400" b="0" u="none" strike="noStrike" dirty="0">
              <a:effectLst/>
              <a:uFillTx/>
            </a:endParaRPr>
          </a:p>
          <a:p>
            <a:pPr marL="101520" defTabSz="914400">
              <a:lnSpc>
                <a:spcPct val="100000"/>
              </a:lnSpc>
            </a:pPr>
            <a:r>
              <a:rPr lang="en-GB" sz="1400" b="0" u="none" strike="noStrike" dirty="0">
                <a:effectLst/>
                <a:uFillTx/>
              </a:rPr>
              <a:t>After payment completed, </a:t>
            </a:r>
            <a:r>
              <a:rPr lang="en-GB" sz="1400" b="1" u="none" strike="noStrike" dirty="0">
                <a:effectLst/>
                <a:uFillTx/>
              </a:rPr>
              <a:t>Payment Receipt</a:t>
            </a:r>
            <a:r>
              <a:rPr lang="en-GB" sz="1400" b="0" u="none" strike="noStrike" dirty="0">
                <a:effectLst/>
                <a:uFillTx/>
              </a:rPr>
              <a:t> and </a:t>
            </a:r>
            <a:r>
              <a:rPr lang="en-GB" sz="1400" b="1" u="none" strike="noStrike" dirty="0">
                <a:effectLst/>
                <a:uFillTx/>
              </a:rPr>
              <a:t>Boarding Pass attestations </a:t>
            </a:r>
            <a:r>
              <a:rPr lang="en-GB" sz="1400" b="0" u="none" strike="noStrike" dirty="0">
                <a:effectLst/>
                <a:uFillTx/>
              </a:rPr>
              <a:t>are issued in the EUDIW without further interaction by the user</a:t>
            </a:r>
          </a:p>
          <a:p>
            <a:pPr marL="101520" algn="ctr" defTabSz="914400">
              <a:lnSpc>
                <a:spcPct val="100000"/>
              </a:lnSpc>
            </a:pPr>
            <a:r>
              <a:rPr lang="en-GB" sz="1400" b="1" u="none" strike="noStrike" dirty="0">
                <a:solidFill>
                  <a:srgbClr val="00B050"/>
                </a:solidFill>
                <a:effectLst/>
                <a:uFillTx/>
              </a:rPr>
              <a:t>12 payments in production</a:t>
            </a:r>
            <a:endParaRPr lang="en-GB" sz="1400" b="0" u="none" strike="noStrike" dirty="0">
              <a:solidFill>
                <a:srgbClr val="000000"/>
              </a:solidFill>
              <a:effectLst/>
              <a:uFillTx/>
            </a:endParaRPr>
          </a:p>
        </p:txBody>
      </p:sp>
      <p:sp>
        <p:nvSpPr>
          <p:cNvPr id="12" name="Google Shape;322;g3629e559ee9_1_934">
            <a:extLst>
              <a:ext uri="{FF2B5EF4-FFF2-40B4-BE49-F238E27FC236}">
                <a16:creationId xmlns:a16="http://schemas.microsoft.com/office/drawing/2014/main" id="{7FAB64E6-82B5-DE69-27CC-16875308AFE2}"/>
              </a:ext>
            </a:extLst>
          </p:cNvPr>
          <p:cNvSpPr/>
          <p:nvPr/>
        </p:nvSpPr>
        <p:spPr>
          <a:xfrm>
            <a:off x="3567600" y="1319760"/>
            <a:ext cx="6536160" cy="736920"/>
          </a:xfrm>
          <a:prstGeom prst="rect">
            <a:avLst/>
          </a:prstGeom>
          <a:solidFill>
            <a:srgbClr val="F2F2F2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defTabSz="914400">
              <a:lnSpc>
                <a:spcPct val="100000"/>
              </a:lnSpc>
            </a:pPr>
            <a:r>
              <a:rPr lang="en-GB" sz="1400" b="0" u="none" strike="noStrike" dirty="0">
                <a:effectLst/>
                <a:uFillTx/>
              </a:rPr>
              <a:t>A Romanian citizen studying in Greece want to buy a ferry ticket to enjoy Cyclades Islands. Banca </a:t>
            </a:r>
            <a:r>
              <a:rPr lang="en-GB" sz="1400" b="0" u="none" strike="noStrike" dirty="0" err="1">
                <a:effectLst/>
                <a:uFillTx/>
              </a:rPr>
              <a:t>Transilvania</a:t>
            </a:r>
            <a:r>
              <a:rPr lang="en-GB" sz="1400" b="0" u="none" strike="noStrike" dirty="0">
                <a:effectLst/>
                <a:uFillTx/>
              </a:rPr>
              <a:t> invites him to register his EUDIW as new authentication and fast checkout tool.</a:t>
            </a:r>
          </a:p>
        </p:txBody>
      </p:sp>
      <p:sp>
        <p:nvSpPr>
          <p:cNvPr id="13" name="Google Shape;319;g3629e559ee9_1_934">
            <a:extLst>
              <a:ext uri="{FF2B5EF4-FFF2-40B4-BE49-F238E27FC236}">
                <a16:creationId xmlns:a16="http://schemas.microsoft.com/office/drawing/2014/main" id="{F492A75A-C27A-6010-F7B2-15B99FC1D9C3}"/>
              </a:ext>
            </a:extLst>
          </p:cNvPr>
          <p:cNvSpPr/>
          <p:nvPr/>
        </p:nvSpPr>
        <p:spPr>
          <a:xfrm>
            <a:off x="1665360" y="1304640"/>
            <a:ext cx="1754280" cy="705960"/>
          </a:xfrm>
          <a:prstGeom prst="rect">
            <a:avLst/>
          </a:prstGeom>
          <a:solidFill>
            <a:schemeClr val="accent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 defTabSz="914400">
              <a:lnSpc>
                <a:spcPct val="100000"/>
              </a:lnSpc>
            </a:pPr>
            <a:r>
              <a:rPr lang="en-GB" sz="2000" b="1" u="none" strike="noStrike">
                <a:solidFill>
                  <a:schemeClr val="lt1"/>
                </a:solidFill>
                <a:effectLst/>
                <a:uFillTx/>
              </a:rPr>
              <a:t>User story</a:t>
            </a:r>
            <a:endParaRPr lang="en-GB" sz="2000" b="0" u="none" strike="noStrike">
              <a:solidFill>
                <a:srgbClr val="000000"/>
              </a:solidFill>
              <a:effectLst/>
              <a:uFillTx/>
            </a:endParaRPr>
          </a:p>
          <a:p>
            <a:pPr algn="ctr" defTabSz="914400">
              <a:lnSpc>
                <a:spcPct val="100000"/>
              </a:lnSpc>
            </a:pPr>
            <a:endParaRPr lang="en-GB" sz="2000" b="0" u="none" strike="noStrike">
              <a:solidFill>
                <a:srgbClr val="000000"/>
              </a:solidFill>
              <a:effectLst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1290139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_Benutzerdefiniertes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2" id="{4CD42811-1A2C-7B40-AB9C-020C5DF80241}" vid="{3799DF07-9C3A-A34D-8458-8AB119CBAB9C}"/>
    </a:ext>
  </a:extLst>
</a:theme>
</file>

<file path=ppt/theme/theme2.xml><?xml version="1.0" encoding="utf-8"?>
<a:theme xmlns:a="http://schemas.openxmlformats.org/drawingml/2006/main" name="1_VISA Theme">
  <a:themeElements>
    <a:clrScheme name="Custom 11">
      <a:dk1>
        <a:srgbClr val="C7EDFF"/>
      </a:dk1>
      <a:lt1>
        <a:srgbClr val="FEFFFF"/>
      </a:lt1>
      <a:dk2>
        <a:srgbClr val="0956DD"/>
      </a:dk2>
      <a:lt2>
        <a:srgbClr val="ECEEF1"/>
      </a:lt2>
      <a:accent1>
        <a:srgbClr val="1434CB"/>
      </a:accent1>
      <a:accent2>
        <a:srgbClr val="418CFF"/>
      </a:accent2>
      <a:accent3>
        <a:srgbClr val="FFEA69"/>
      </a:accent3>
      <a:accent4>
        <a:srgbClr val="FCC015"/>
      </a:accent4>
      <a:accent5>
        <a:srgbClr val="C6B3FE"/>
      </a:accent5>
      <a:accent6>
        <a:srgbClr val="8BEBDF"/>
      </a:accent6>
      <a:hlink>
        <a:srgbClr val="1434CB"/>
      </a:hlink>
      <a:folHlink>
        <a:srgbClr val="1434CB"/>
      </a:folHlink>
    </a:clrScheme>
    <a:fontScheme name="Custom 4">
      <a:majorFont>
        <a:latin typeface="Visa Dialect Medium"/>
        <a:ea typeface=""/>
        <a:cs typeface=""/>
      </a:majorFont>
      <a:minorFont>
        <a:latin typeface="Visa Dialect Regula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ctr">
          <a:defRPr b="0" i="0" u="none" strike="noStrike" kern="1200" spc="0" baseline="0" dirty="0" smtClean="0">
            <a:solidFill>
              <a:prstClr val="black">
                <a:lumMod val="65000"/>
                <a:lumOff val="35000"/>
              </a:prstClr>
            </a:solidFill>
            <a:latin typeface="+mn-lt"/>
            <a:ea typeface="+mn-ea"/>
            <a:cs typeface="+mn-cs"/>
          </a:defRPr>
        </a:defPPr>
      </a:lstStyle>
    </a:txDef>
  </a:objectDefaults>
  <a:extraClrSchemeLst/>
  <a:custClrLst>
    <a:custClr name="Dark Blue A">
      <a:srgbClr val="1A1E5A"/>
    </a:custClr>
    <a:custClr name="Gold A">
      <a:srgbClr val="FA9B00"/>
    </a:custClr>
    <a:custClr name="Blue A">
      <a:srgbClr val="00329E"/>
    </a:custClr>
    <a:custClr name="Orange A">
      <a:srgbClr val="F26800"/>
    </a:custClr>
    <a:custClr name="Yellow A">
      <a:srgbClr val="FFCB00"/>
    </a:custClr>
    <a:custClr name="Gray A">
      <a:srgbClr val="5D5D5D"/>
    </a:custClr>
    <a:custClr name="null">
      <a:srgbClr val="FFFFFF"/>
    </a:custClr>
    <a:custClr name="null">
      <a:srgbClr val="FFFFFF"/>
    </a:custClr>
    <a:custClr name="null">
      <a:srgbClr val="FFFFFF"/>
    </a:custClr>
    <a:custClr name="null">
      <a:srgbClr val="FFFFFF"/>
    </a:custClr>
    <a:custClr name="Dark Blue B">
      <a:srgbClr val="122D98"/>
    </a:custClr>
    <a:custClr name="Gold B">
      <a:srgbClr val="F4CA12"/>
    </a:custClr>
    <a:custClr name="Blue B">
      <a:srgbClr val="0050B9"/>
    </a:custClr>
    <a:custClr name="Orange B">
      <a:srgbClr val="F09800"/>
    </a:custClr>
    <a:custClr name="Yellow B">
      <a:srgbClr val="FBFF12"/>
    </a:custClr>
    <a:custClr name="Gray B">
      <a:srgbClr val="ADADAD"/>
    </a:custClr>
    <a:custClr name="null">
      <a:srgbClr val="FFFFFF"/>
    </a:custClr>
    <a:custClr name="null">
      <a:srgbClr val="FFFFFF"/>
    </a:custClr>
    <a:custClr name="null">
      <a:srgbClr val="FFFFFF"/>
    </a:custClr>
    <a:custClr name="null">
      <a:srgbClr val="FFFFFF"/>
    </a:custClr>
  </a:custClrLst>
  <a:extLst>
    <a:ext uri="{05A4C25C-085E-4340-85A3-A5531E510DB2}">
      <thm15:themeFamily xmlns:thm15="http://schemas.microsoft.com/office/thememl/2012/main" name="VIS_INTERIM_EXEC_30Jun21" id="{76009AAC-C070-8E45-9935-FE6E1B5810D8}" vid="{78E11A49-87B2-F94C-A64C-A2AA0192CBF9}"/>
    </a:ext>
  </a:extLst>
</a:theme>
</file>

<file path=ppt/theme/theme3.xml><?xml version="1.0" encoding="utf-8"?>
<a:theme xmlns:a="http://schemas.openxmlformats.org/drawingml/2006/main" name="WE Identity 1">
  <a:themeElements>
    <a:clrScheme name="Aangepast 1">
      <a:dk1>
        <a:srgbClr val="FFFFFF"/>
      </a:dk1>
      <a:lt1>
        <a:srgbClr val="003299"/>
      </a:lt1>
      <a:dk2>
        <a:srgbClr val="FFCB01"/>
      </a:dk2>
      <a:lt2>
        <a:srgbClr val="003298"/>
      </a:lt2>
      <a:accent1>
        <a:srgbClr val="FFCB01"/>
      </a:accent1>
      <a:accent2>
        <a:srgbClr val="FE9300"/>
      </a:accent2>
      <a:accent3>
        <a:srgbClr val="F2F2F2"/>
      </a:accent3>
      <a:accent4>
        <a:srgbClr val="FFFFFF"/>
      </a:accent4>
      <a:accent5>
        <a:srgbClr val="000000"/>
      </a:accent5>
      <a:accent6>
        <a:srgbClr val="0070C0"/>
      </a:accent6>
      <a:hlink>
        <a:srgbClr val="FFCB01"/>
      </a:hlink>
      <a:folHlink>
        <a:srgbClr val="FE9300"/>
      </a:folHlink>
    </a:clrScheme>
    <a:fontScheme name="Roboto">
      <a:majorFont>
        <a:latin typeface="Roboto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Visa Theme">
  <a:themeElements>
    <a:clrScheme name="Visa 2021">
      <a:dk1>
        <a:srgbClr val="000000"/>
      </a:dk1>
      <a:lt1>
        <a:srgbClr val="FFFFFF"/>
      </a:lt1>
      <a:dk2>
        <a:srgbClr val="F0F0F0"/>
      </a:dk2>
      <a:lt2>
        <a:srgbClr val="96918D"/>
      </a:lt2>
      <a:accent1>
        <a:srgbClr val="1434CB"/>
      </a:accent1>
      <a:accent2>
        <a:srgbClr val="FCC015"/>
      </a:accent2>
      <a:accent3>
        <a:srgbClr val="021E4C"/>
      </a:accent3>
      <a:accent4>
        <a:srgbClr val="2B94F5"/>
      </a:accent4>
      <a:accent5>
        <a:srgbClr val="96A6F4"/>
      </a:accent5>
      <a:accent6>
        <a:srgbClr val="CAD2F9"/>
      </a:accent6>
      <a:hlink>
        <a:srgbClr val="F7A105"/>
      </a:hlink>
      <a:folHlink>
        <a:srgbClr val="BFBFBF"/>
      </a:folHlink>
    </a:clrScheme>
    <a:fontScheme name="Visa Dialect">
      <a:majorFont>
        <a:latin typeface="Visa Dialect Semibold"/>
        <a:ea typeface=""/>
        <a:cs typeface=""/>
      </a:majorFont>
      <a:minorFont>
        <a:latin typeface="Visa Dialect Regular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Visa Blue">
      <a:srgbClr val="1434CB"/>
    </a:custClr>
    <a:custClr name="Visa Yellow">
      <a:srgbClr val="FCC015"/>
    </a:custClr>
    <a:custClr name="Visa Dark Blue">
      <a:srgbClr val="021E4C"/>
    </a:custClr>
    <a:custClr name="Ocean Blue">
      <a:srgbClr val="2B94F5"/>
    </a:custClr>
    <a:custClr name="Visa Blue 40%">
      <a:srgbClr val="97A7F5"/>
    </a:custClr>
    <a:custClr name="Visa Blue 20%">
      <a:srgbClr val="CBD3FA"/>
    </a:custClr>
    <a:custClr name="Orange">
      <a:srgbClr val="F7A105"/>
    </a:custClr>
    <a:custClr name="Light Gray">
      <a:srgbClr val="C0BDBB"/>
    </a:custClr>
    <a:custClr name="blank">
      <a:srgbClr val="FFFFFF"/>
    </a:custClr>
    <a:custClr name="blank">
      <a:srgbClr val="FFFFFF"/>
    </a:custClr>
    <a:custClr name="Visa Blue">
      <a:srgbClr val="1434CB"/>
    </a:custClr>
    <a:custClr name="Visa Blue 60%">
      <a:srgbClr val="627BF0"/>
    </a:custClr>
    <a:custClr name="Visa Blue 40%">
      <a:srgbClr val="97A7F5"/>
    </a:custClr>
    <a:custClr name="Visa Blue 20%">
      <a:srgbClr val="CBD3FA"/>
    </a:custClr>
    <a:custClr name="blank">
      <a:srgbClr val="FFFFFF"/>
    </a:custClr>
    <a:custClr name="blank">
      <a:srgbClr val="FFFFFF"/>
    </a:custClr>
    <a:custClr name="blank">
      <a:srgbClr val="FFFFFF"/>
    </a:custClr>
    <a:custClr name="blank">
      <a:srgbClr val="FFFFFF"/>
    </a:custClr>
    <a:custClr name="blank">
      <a:srgbClr val="FFFFFF"/>
    </a:custClr>
    <a:custClr name="blank">
      <a:srgbClr val="FFFFFF"/>
    </a:custClr>
  </a:custClrLst>
  <a:extLst>
    <a:ext uri="{05A4C25C-085E-4340-85A3-A5531E510DB2}">
      <thm15:themeFamily xmlns:thm15="http://schemas.microsoft.com/office/thememl/2012/main" name="Presentation3" id="{88DC9155-4A67-A54B-9A4E-61A99B119C1C}" vid="{9B03D49B-2F78-2D4D-B7CD-FE98D9CA740F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af42ac6-9e93-4de9-9a72-10f913041ca1">
      <Terms xmlns="http://schemas.microsoft.com/office/infopath/2007/PartnerControls"/>
    </lcf76f155ced4ddcb4097134ff3c332f>
    <TaxCatchAll xmlns="dba31755-6864-4b8c-9e87-d0ce55a9ddc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5D6B3C6E37A54E8C32452C1A24B578" ma:contentTypeVersion="13" ma:contentTypeDescription="Create a new document." ma:contentTypeScope="" ma:versionID="e58063f3d42c16f7ae81f7be38fa36b9">
  <xsd:schema xmlns:xsd="http://www.w3.org/2001/XMLSchema" xmlns:xs="http://www.w3.org/2001/XMLSchema" xmlns:p="http://schemas.microsoft.com/office/2006/metadata/properties" xmlns:ns2="daf42ac6-9e93-4de9-9a72-10f913041ca1" xmlns:ns3="dba31755-6864-4b8c-9e87-d0ce55a9ddc2" targetNamespace="http://schemas.microsoft.com/office/2006/metadata/properties" ma:root="true" ma:fieldsID="03704d65d3f8dd8c088dd9048ae752ff" ns2:_="" ns3:_="">
    <xsd:import namespace="daf42ac6-9e93-4de9-9a72-10f913041ca1"/>
    <xsd:import namespace="dba31755-6864-4b8c-9e87-d0ce55a9dd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f42ac6-9e93-4de9-9a72-10f913041ca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bf781aa3-eb08-4e80-b5cd-4604a4ade6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a31755-6864-4b8c-9e87-d0ce55a9ddc2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6f277a9-21bd-48a5-a7b2-29c823437733}" ma:internalName="TaxCatchAll" ma:showField="CatchAllData" ma:web="dba31755-6864-4b8c-9e87-d0ce55a9dd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B47EE1E-3392-4273-AA09-2CF54C9CF3BA}">
  <ds:schemaRefs>
    <ds:schemaRef ds:uri="http://purl.org/dc/elements/1.1/"/>
    <ds:schemaRef ds:uri="http://schemas.microsoft.com/sharepoint/v3"/>
    <ds:schemaRef ds:uri="http://purl.org/dc/terms/"/>
    <ds:schemaRef ds:uri="http://schemas.openxmlformats.org/package/2006/metadata/core-properties"/>
    <ds:schemaRef ds:uri="http://purl.org/dc/dcmitype/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8cd59d1b-b38d-49a5-bcde-3cc9259d7c7e"/>
    <ds:schemaRef ds:uri="1685c5cb-b45f-4dd5-aed6-f8a487b37013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10C86AAB-5284-478D-9E49-1ED5A70FC06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8C0A95B-6CE2-4D8B-9EE4-452B89E18EA7}"/>
</file>

<file path=docProps/app.xml><?xml version="1.0" encoding="utf-8"?>
<Properties xmlns="http://schemas.openxmlformats.org/officeDocument/2006/extended-properties" xmlns:vt="http://schemas.openxmlformats.org/officeDocument/2006/docPropsVTypes">
  <TotalTime>321</TotalTime>
  <Words>1556</Words>
  <Application>Microsoft Office PowerPoint</Application>
  <PresentationFormat>Widescreen</PresentationFormat>
  <Paragraphs>225</Paragraphs>
  <Slides>19</Slides>
  <Notes>9</Notes>
  <HiddenSlides>1</HiddenSlides>
  <MMClips>2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8" baseType="lpstr">
      <vt:lpstr>Aptos</vt:lpstr>
      <vt:lpstr>Aptos Display</vt:lpstr>
      <vt:lpstr>Arial</vt:lpstr>
      <vt:lpstr>Calibri</vt:lpstr>
      <vt:lpstr>Lato</vt:lpstr>
      <vt:lpstr>Montserrat</vt:lpstr>
      <vt:lpstr>Open Sans Light</vt:lpstr>
      <vt:lpstr>Roboto</vt:lpstr>
      <vt:lpstr>Segoe UI</vt:lpstr>
      <vt:lpstr>Trebuchet MS</vt:lpstr>
      <vt:lpstr>Verdana</vt:lpstr>
      <vt:lpstr>Visa Dialect Light</vt:lpstr>
      <vt:lpstr>Visa Dialect Regular</vt:lpstr>
      <vt:lpstr>Visa Dialect Semibold</vt:lpstr>
      <vt:lpstr>1_Benutzerdefiniertes Design</vt:lpstr>
      <vt:lpstr>1_VISA Theme</vt:lpstr>
      <vt:lpstr>WE Identity 1</vt:lpstr>
      <vt:lpstr>Visa Theme</vt:lpstr>
      <vt:lpstr>think-cell Slide</vt:lpstr>
      <vt:lpstr>PowerPoint Presentation</vt:lpstr>
      <vt:lpstr>PowerPoint Presentation</vt:lpstr>
      <vt:lpstr>PowerPoint Presentation</vt:lpstr>
      <vt:lpstr>Scope: Card and account payments</vt:lpstr>
      <vt:lpstr>Online SCA key concepts (1)</vt:lpstr>
      <vt:lpstr>Online SCA key concepts (2)</vt:lpstr>
      <vt:lpstr>Online SCA key concepts (3)</vt:lpstr>
      <vt:lpstr>Payment Pilots </vt:lpstr>
      <vt:lpstr>Two flows have been piloted in production</vt:lpstr>
      <vt:lpstr>Video bank-led SCA</vt:lpstr>
      <vt:lpstr>Video Merchant captured SCA</vt:lpstr>
      <vt:lpstr>PowerPoint Presentation</vt:lpstr>
      <vt:lpstr>Solution design and standardisation</vt:lpstr>
      <vt:lpstr>Where to learn more ?</vt:lpstr>
      <vt:lpstr>PowerPoint Presentation</vt:lpstr>
      <vt:lpstr>Take-aways and future work</vt:lpstr>
      <vt:lpstr>WE BUILD at a glance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Austenaa, Marie</dc:creator>
  <cp:lastModifiedBy>Bailly, Laurent</cp:lastModifiedBy>
  <cp:revision>3</cp:revision>
  <dcterms:created xsi:type="dcterms:W3CDTF">2025-09-08T06:45:29Z</dcterms:created>
  <dcterms:modified xsi:type="dcterms:W3CDTF">2025-10-14T17:45:55Z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a0f89cb5-682d-4be4-b0e0-739c9b4a93d4_Enabled">
    <vt:lpwstr>true</vt:lpwstr>
  </property>
  <property fmtid="{D5CDD505-2E9C-101B-9397-08002B2CF9AE}" pid="3" name="MSIP_Label_a0f89cb5-682d-4be4-b0e0-739c9b4a93d4_SetDate">
    <vt:lpwstr>2025-09-08T06:52:56Z</vt:lpwstr>
  </property>
  <property fmtid="{D5CDD505-2E9C-101B-9397-08002B2CF9AE}" pid="4" name="MSIP_Label_a0f89cb5-682d-4be4-b0e0-739c9b4a93d4_Method">
    <vt:lpwstr>Standard</vt:lpwstr>
  </property>
  <property fmtid="{D5CDD505-2E9C-101B-9397-08002B2CF9AE}" pid="5" name="MSIP_Label_a0f89cb5-682d-4be4-b0e0-739c9b4a93d4_Name">
    <vt:lpwstr>Not Classified</vt:lpwstr>
  </property>
  <property fmtid="{D5CDD505-2E9C-101B-9397-08002B2CF9AE}" pid="6" name="MSIP_Label_a0f89cb5-682d-4be4-b0e0-739c9b4a93d4_SiteId">
    <vt:lpwstr>38305e12-e15d-4ee8-88b9-c4db1c477d76</vt:lpwstr>
  </property>
  <property fmtid="{D5CDD505-2E9C-101B-9397-08002B2CF9AE}" pid="7" name="MSIP_Label_a0f89cb5-682d-4be4-b0e0-739c9b4a93d4_ActionId">
    <vt:lpwstr>a3624e8a-a5e8-4e33-8960-db22e8e2db4c</vt:lpwstr>
  </property>
  <property fmtid="{D5CDD505-2E9C-101B-9397-08002B2CF9AE}" pid="8" name="MSIP_Label_a0f89cb5-682d-4be4-b0e0-739c9b4a93d4_ContentBits">
    <vt:lpwstr>0</vt:lpwstr>
  </property>
  <property fmtid="{D5CDD505-2E9C-101B-9397-08002B2CF9AE}" pid="9" name="MSIP_Label_a0f89cb5-682d-4be4-b0e0-739c9b4a93d4_Tag">
    <vt:lpwstr>50, 3, 0, 1</vt:lpwstr>
  </property>
  <property fmtid="{D5CDD505-2E9C-101B-9397-08002B2CF9AE}" pid="10" name="ContentTypeId">
    <vt:lpwstr>0x010100485D6B3C6E37A54E8C32452C1A24B578</vt:lpwstr>
  </property>
  <property fmtid="{D5CDD505-2E9C-101B-9397-08002B2CF9AE}" pid="11" name="MediaServiceImageTags">
    <vt:lpwstr/>
  </property>
</Properties>
</file>